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familie-i ferice,</a:t>
            </a:r>
            <a:br/>
            <a:r>
              <a:t>Căci iubeşti şi eşti iubit;</a:t>
            </a:r>
            <a:br/>
            <a:r>
              <a:t>Lângă dulcea vatr-a casei</a:t>
            </a:r>
            <a:br/>
            <a:r>
              <a:t>Sufletul ţi-l întăreşti,</a:t>
            </a:r>
            <a:br/>
            <a:r>
              <a:t>În mijlocul alor tăi, tu</a:t>
            </a:r>
            <a:br/>
            <a:r>
              <a:t>Inima ţi-o oţeleşti;</a:t>
            </a:r>
            <a:br/>
            <a:r>
              <a:t>Te cunoşti mai bine-acolo</a:t>
            </a:r>
            <a:br/>
            <a:r>
              <a:t>Şi ajungi biruitor.</a:t>
            </a:r>
            <a:br/>
            <a:r>
              <a:t>O! ce bine-i laolaltă</a:t>
            </a:r>
            <a:br/>
            <a:r>
              <a:t>Cu acei ce îi iubeşti!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Biruinţa-i anevoie,</a:t>
            </a:r>
            <a:br/>
            <a:r>
              <a:t>Dar tu te deprinzi să lupţi;</a:t>
            </a:r>
            <a:br/>
            <a:r>
              <a:t>Chiar când şovăie iubirea,</a:t>
            </a:r>
            <a:br/>
            <a:r>
              <a:t>Şovăie numai puţin.</a:t>
            </a:r>
            <a:br/>
            <a:r>
              <a:t>Te deprinzi cu-ngăduinţa,</a:t>
            </a:r>
            <a:br/>
            <a:r>
              <a:t>Te deprinzi să lupţi mereu.</a:t>
            </a:r>
            <a:br/>
            <a:r>
              <a:t>Inima-ţi întinereşte;</a:t>
            </a:r>
            <a:br/>
            <a:r>
              <a:t>Prin iubire biruieşti.</a:t>
            </a:r>
            <a:br/>
            <a:r>
              <a:t>Binefăcătoare-i lupta,</a:t>
            </a:r>
            <a:br/>
            <a:r>
              <a:t>În mijlocul alor tăi!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Necurmata voioşie</a:t>
            </a:r>
            <a:br/>
            <a:r>
              <a:t>Ce-o dă pacea lui Isus,</a:t>
            </a:r>
            <a:br/>
            <a:r>
              <a:t>Vreau să fie-atotstăpână,</a:t>
            </a:r>
            <a:br/>
            <a:r>
              <a:t>În căminul meu de-acum.</a:t>
            </a:r>
            <a:br/>
            <a:r>
              <a:t>Te iubesc, o, vatră scumpă!</a:t>
            </a:r>
            <a:br/>
            <a:r>
              <a:t>Vreau să te dezmierd mereu,</a:t>
            </a:r>
            <a:br/>
            <a:r>
              <a:t>Aşteptând clipa ferice,</a:t>
            </a:r>
            <a:br/>
            <a:r>
              <a:t>Când în cer te vei muta,</a:t>
            </a:r>
            <a:br/>
            <a:r>
              <a:t>Ca iubirea-n Domnul nostru</a:t>
            </a:r>
            <a:br/>
            <a:r>
              <a:t>Să n-aibă nici un sfârşit.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