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nimeni nu e mântuire,</a:t>
            </a:r>
            <a:br/>
            <a:r>
              <a:t>Decât în Isus; (bis)</a:t>
            </a:r>
            <a:br/>
            <a:r>
              <a:t>Nici viață trăită-n sfințire,</a:t>
            </a:r>
            <a:br/>
            <a:r>
              <a:t>Decât în Isus, în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Jertfa Lui e prețul dat</a:t>
            </a:r>
            <a:br/>
            <a:r>
              <a:t>Pentru-al lumii greu păcat,</a:t>
            </a:r>
            <a:br/>
            <a:r>
              <a:t>Dar sunt mântuiți acei (bis)</a:t>
            </a:r>
            <a:br/>
            <a:r>
              <a:t>Care cred în harul ei.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nimeni nu este odihnă,</a:t>
            </a:r>
            <a:br/>
            <a:r>
              <a:t>Decât în Isus; (bis)</a:t>
            </a:r>
            <a:br/>
            <a:r>
              <a:t>Nici pace, nici bine, nici tihnă,</a:t>
            </a:r>
            <a:br/>
            <a:r>
              <a:t>Decât în Isus, în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Jertfa Lui e prețul dat</a:t>
            </a:r>
            <a:br/>
            <a:r>
              <a:t>Pentru-al lumii greu păcat,</a:t>
            </a:r>
            <a:br/>
            <a:r>
              <a:t>Dar sunt mântuiți acei (bis)</a:t>
            </a:r>
            <a:br/>
            <a:r>
              <a:t>Care cred în harul ei.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nimeni nu-i cale senină,</a:t>
            </a:r>
            <a:br/>
            <a:r>
              <a:t>Decât în Isus; (bis)</a:t>
            </a:r>
            <a:br/>
            <a:r>
              <a:t>Pe ea totdeauna-i lumină,</a:t>
            </a:r>
            <a:br/>
            <a:r>
              <a:t>Căci ea e Isus, e Isus.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Jertfa Lui e prețul dat</a:t>
            </a:r>
            <a:br/>
            <a:r>
              <a:t>Pentru-al lumii greu păcat,</a:t>
            </a:r>
            <a:br/>
            <a:r>
              <a:t>Dar sunt mântuiți acei (bis)</a:t>
            </a:r>
            <a:br/>
            <a:r>
              <a:t>Care cred în harul ei.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Slăvită să-I fie jertfirea,</a:t>
            </a:r>
            <a:br/>
            <a:r>
              <a:t>Cu haru-I nespus! (bis)</a:t>
            </a:r>
            <a:br/>
            <a:r>
              <a:t>Prin ea ne-a adus mântuirea</a:t>
            </a:r>
            <a:br/>
            <a:r>
              <a:t>Eternă, Isus, El, Isus.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Jertfa Lui e prețul dat</a:t>
            </a:r>
            <a:br/>
            <a:r>
              <a:t>Pentru-al lumii greu păcat,</a:t>
            </a:r>
            <a:br/>
            <a:r>
              <a:t>Dar sunt mântuiți acei (bis)</a:t>
            </a:r>
            <a:br/>
            <a:r>
              <a:t>Care cred în harul ei.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