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orice clipă-n viaţa mea</a:t>
            </a:r>
            <a:br/>
            <a:r>
              <a:t>Stau liniştit pe stâncă,</a:t>
            </a:r>
            <a:br/>
            <a:r>
              <a:t>Ca pasărea-n furtuna grea,</a:t>
            </a:r>
            <a:br/>
            <a:r>
              <a:t>În El am pace sfântă.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Şi de ce, oare să mă tem?</a:t>
            </a:r>
            <a:br/>
            <a:r>
              <a:t>Tu eşti lângă mine când Te chem!</a:t>
            </a:r>
            <a:br/>
            <a:r>
              <a:t>Şi de ce, oare n-aş cânta?</a:t>
            </a:r>
            <a:br/>
            <a:r>
              <a:t>Căci Tu mi-ai salvat viaţa mea!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orice clipă-L voi chema</a:t>
            </a:r>
            <a:br/>
            <a:r>
              <a:t>Să-mi aline durerea.</a:t>
            </a:r>
            <a:br/>
            <a:r>
              <a:t>Când singur sunt şi-ndurerat</a:t>
            </a:r>
            <a:br/>
            <a:r>
              <a:t>În El am mângâierea.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spună toţi din jurul meu</a:t>
            </a:r>
            <a:br/>
            <a:r>
              <a:t>Că n-am aici dreptate.</a:t>
            </a:r>
            <a:br/>
            <a:r>
              <a:t>Eu cred în El, Cuvântul Său</a:t>
            </a:r>
            <a:br/>
            <a:r>
              <a:t>De-acum şi pan' la moarte.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dor, cu lacrimi eu Te chem,</a:t>
            </a:r>
            <a:br/>
            <a:r>
              <a:t>Condu-mă Tu în toate.</a:t>
            </a:r>
            <a:br/>
            <a:r>
              <a:t>În orice clipă-n viaţa mea</a:t>
            </a:r>
            <a:br/>
            <a:r>
              <a:t>Fii Domnul meu şi Frate.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