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În seara cinei priveai, Isus,</a:t>
            </a:r>
            <a:br/>
            <a:r>
              <a:t>La jertfa mare, ce-aveai de adus,</a:t>
            </a:r>
            <a:br/>
            <a:r>
              <a:t>/:Ca să dai vieţii, nou răsărit,</a:t>
            </a:r>
            <a:br/>
            <a:r>
              <a:t>Prin moartea-Ţi sfântă ne-ai mântuit!:/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În seara cinei, Isus, ne-ai spus,</a:t>
            </a:r>
            <a:br/>
            <a:r>
              <a:t>Că vom ajunge, cu Tine, sus.</a:t>
            </a:r>
            <a:br/>
            <a:r>
              <a:t>/:Priveai la harul, ce ne-a unit,</a:t>
            </a:r>
            <a:br/>
            <a:r>
              <a:t>Prin jertfa-Ţi sfântă ne-ai mântuit.:/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În seara cinei, ne-ai învăţat,</a:t>
            </a:r>
            <a:br/>
            <a:r>
              <a:t>Al părtăşiei, izvor curat.</a:t>
            </a:r>
            <a:br/>
            <a:r>
              <a:t>/:Iubirea-Ţi dulce, Te-a dăruit,</a:t>
            </a:r>
            <a:br/>
            <a:r>
              <a:t>Prin jertfa crucii ne-ai mântuit.:/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În seara cinei, ne-ai dat îndemn,</a:t>
            </a:r>
            <a:br/>
            <a:r>
              <a:t>S-avem în inimi, al morţii semn.</a:t>
            </a:r>
            <a:br/>
            <a:r>
              <a:t>/:Prin vin şi pâine, ne-ai amintit,</a:t>
            </a:r>
            <a:br/>
            <a:r>
              <a:t>Că-n jertfa-Ţi mare, ne-ai mântuit.:/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