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străvechea Carte Sfântă</a:t>
            </a:r>
            <a:br/>
            <a:r>
              <a:t>Tot citesc şi iar citesc,</a:t>
            </a:r>
            <a:br/>
            <a:r>
              <a:t>Cât de bun a fost pe lume</a:t>
            </a:r>
            <a:br/>
            <a:r>
              <a:t>Blândul Fiu Dumnezeiesc!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Da-n străvechea Carte Sfântă</a:t>
            </a:r>
            <a:br/>
            <a:r>
              <a:t>Citesc, citesc, citesc şi iar citesc</a:t>
            </a:r>
            <a:br/>
            <a:r>
              <a:t>Cât de bun a fost Mântuitorul,</a:t>
            </a:r>
            <a:br/>
            <a:r>
              <a:t>Cât de mult El ne-a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Da-n străvechea Carte Sfântă</a:t>
            </a:r>
            <a:br/>
            <a:r>
              <a:t>Citesc, citesc, citesc şi iar citesc</a:t>
            </a:r>
            <a:br/>
            <a:r>
              <a:t>Cât de bun a fost Mântuitorul</a:t>
            </a:r>
            <a:br/>
            <a:r>
              <a:t>Cât de mult EL ne-a iubit!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iubea El copilaşii</a:t>
            </a:r>
            <a:br/>
            <a:r>
              <a:t>Şi la Sine i-a chemat,</a:t>
            </a:r>
            <a:br/>
            <a:r>
              <a:t>Cum la pieptul Său i-a strâns El</a:t>
            </a:r>
            <a:br/>
            <a:r>
              <a:t>Şi cu drag i-a dezmierdat.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Da-n străvechea Carte Sfântă</a:t>
            </a:r>
            <a:br/>
            <a:r>
              <a:t>Citesc, citesc, citesc şi iar citesc</a:t>
            </a:r>
            <a:br/>
            <a:r>
              <a:t>Cât de bun a fost Mântuitorul</a:t>
            </a:r>
            <a:br/>
            <a:r>
              <a:t>Cât de mult EL ne-a iubit!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 acelor care-s bolnavi</a:t>
            </a:r>
            <a:br/>
            <a:r>
              <a:t>Le-a venit în ajutor</a:t>
            </a:r>
            <a:br/>
            <a:r>
              <a:t>Şi acelor care sufăr,</a:t>
            </a:r>
            <a:br/>
            <a:r>
              <a:t>Le-a fost frate iubitor.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Da-n străvechea Carte Sfântă</a:t>
            </a:r>
            <a:br/>
            <a:r>
              <a:t>Citesc, citesc, citesc şi iar citesc</a:t>
            </a:r>
            <a:br/>
            <a:r>
              <a:t>Cât de bun a fost Mântuitorul</a:t>
            </a:r>
            <a:br/>
            <a:r>
              <a:t>Cât de mult EL ne-a iubit!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Cum El n-a oprit pe nimeni,</a:t>
            </a:r>
            <a:br/>
            <a:r>
              <a:t>Nici pe cel mai păcătos,</a:t>
            </a:r>
            <a:br/>
            <a:r>
              <a:t>Să se-apropie de Domnul,</a:t>
            </a:r>
            <a:br/>
            <a:r>
              <a:t>Şi cu toţi a fost milos.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Da-n străvechea Carte Sfântă</a:t>
            </a:r>
            <a:br/>
            <a:r>
              <a:t>Citesc, citesc, citesc şi iar citesc</a:t>
            </a:r>
            <a:br/>
            <a:r>
              <a:t>Cât de bun a fost Mântuitorul</a:t>
            </a:r>
            <a:br/>
            <a:r>
              <a:t>Cât de mult EL ne-a iubit!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Da-n străvechea Carte Sfântă,</a:t>
            </a:r>
            <a:br/>
            <a:r>
              <a:t>Nu mă satur de citit,</a:t>
            </a:r>
            <a:br/>
            <a:r>
              <a:t>Cât de bun a fost şi dulce,</a:t>
            </a:r>
            <a:br/>
            <a:r>
              <a:t>Cât de mult El ne-a iubit.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