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Îngeri albi din cerul sfânt</a:t>
            </a:r>
            <a:br/>
            <a:r>
              <a:t>Se coboară pe pământ</a:t>
            </a:r>
            <a:br/>
            <a:r>
              <a:t>/: Veste mare aducând</a:t>
            </a:r>
            <a:br/>
            <a:r>
              <a:t>Despre Mesia cel blând.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Loc în lume n-a avut</a:t>
            </a:r>
            <a:br/>
            <a:r>
              <a:t>Domnul cel făr' de-nceput.</a:t>
            </a:r>
            <a:br/>
            <a:r>
              <a:t>/: Ieslea boilor i-a fost</a:t>
            </a:r>
            <a:br/>
            <a:r>
              <a:t>Leagăn sfânt și adăpost.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Azi din nou Isuse, blând</a:t>
            </a:r>
            <a:br/>
            <a:r>
              <a:t>Vii la noi ca oarecând,</a:t>
            </a:r>
            <a:br/>
            <a:r>
              <a:t>/: Ieslea inimii ne-o ceri</a:t>
            </a:r>
            <a:br/>
            <a:r>
              <a:t>Ca să simți căldura ei.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Să-I aduci ca dar frumos</a:t>
            </a:r>
            <a:br/>
            <a:r>
              <a:t>Cerul tău prea luminos.</a:t>
            </a:r>
            <a:br/>
            <a:r>
              <a:t>/: S-o sfințești s-o faci un rai</a:t>
            </a:r>
            <a:br/>
            <a:r>
              <a:t>Ca în ea pe veci să stai.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