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Întregul soare joacă-n stropi de rouă</a:t>
            </a:r>
            <a:br/>
            <a:r>
              <a:t>Şi Tu în inimi poţi să locuieşti.</a:t>
            </a:r>
            <a:br/>
            <a:r>
              <a:t>E o minune ce e veşnic nouă,</a:t>
            </a:r>
            <a:br/>
            <a:r>
              <a:t>Mărirea Ta ce şti s-o mărgineşti!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R2: Legată-i inima de-aşa iubire,</a:t>
            </a:r>
            <a:br/>
            <a:r>
              <a:t>În faţa Ta mă simt prea mic.</a:t>
            </a:r>
            <a:br/>
            <a:r>
              <a:t>Dar pot să-Ţi cânt dumnezeiasca-Ți fire</a:t>
            </a:r>
            <a:br/>
            <a:r>
              <a:t>Căci Tu eşti totul, eu nimic.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R1: Mi-e gata inima să-Ți cânte Ţie</a:t>
            </a:r>
            <a:br/>
            <a:r>
              <a:t>Al lumilor poet slăvit,</a:t>
            </a:r>
            <a:br/>
            <a:r>
              <a:t>Poema Ta este-a lor armonie</a:t>
            </a:r>
            <a:br/>
            <a:r>
              <a:t>Şi-n slava lor eşti oglindit.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Pe cer ai scris cu slove arzătoare</a:t>
            </a:r>
            <a:br/>
            <a:r>
              <a:t>Mărirea Ta ascunsă-n nesfârşit.</a:t>
            </a:r>
            <a:br/>
            <a:r>
              <a:t>Deşi nu pier sunt totuşi trecătoare,</a:t>
            </a:r>
            <a:br/>
            <a:r>
              <a:t>Dar glasul Tău rămâne-n veci iubit.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R1: Mi-e gata inima să-Ți cânte Ţie</a:t>
            </a:r>
            <a:br/>
            <a:r>
              <a:t>Al lumilor poet slăvit,</a:t>
            </a:r>
            <a:br/>
            <a:r>
              <a:t>Poema Ta este-a lor armonie</a:t>
            </a:r>
            <a:br/>
            <a:r>
              <a:t>Şi-n slava lor eşti oglindit.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Se mişcă tot cum nu se poate spune</a:t>
            </a:r>
            <a:br/>
            <a:r>
              <a:t>Uimit ascult şi cu nesaţ privesc!</a:t>
            </a:r>
            <a:br/>
            <a:r>
              <a:t>Dar eu în Tine am găsit pe-Acela</a:t>
            </a:r>
            <a:br/>
            <a:r>
              <a:t>Ce-mi împlineşte noul simţ ceresc.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R1: Mi-e gata inima să-Ți cânte Ţie</a:t>
            </a:r>
            <a:br/>
            <a:r>
              <a:t>Al lumilor poet slăvit,</a:t>
            </a:r>
            <a:br/>
            <a:r>
              <a:t>Poema Ta este-a lor armonie</a:t>
            </a:r>
            <a:br/>
            <a:r>
              <a:t>Şi-n slava lor eşti oglindit.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Atâtea legi nespus de felurite</a:t>
            </a:r>
            <a:br/>
            <a:r>
              <a:t>Urzesc mereu veşminte de-ntâmplări,</a:t>
            </a:r>
            <a:br/>
            <a:r>
              <a:t>Dar Tu Te-mbraci cu haine neurzite,</a:t>
            </a:r>
            <a:br/>
            <a:r>
              <a:t>Şi doar pe noi cu veşnice schimbări.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R1: Mi-e gata inima să-Ți cânte Ţie</a:t>
            </a:r>
            <a:br/>
            <a:r>
              <a:t>Al lumilor poet slăvit,</a:t>
            </a:r>
            <a:br/>
            <a:r>
              <a:t>Poema Ta este-a lor armonie</a:t>
            </a:r>
            <a:br/>
            <a:r>
              <a:t>Şi-n slava lor eşti oglindit.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Te-ai îmbrăcat în omenească fire</a:t>
            </a:r>
            <a:br/>
            <a:r>
              <a:t>Şi-ai ispăşit călcările de legi.</a:t>
            </a:r>
            <a:br/>
            <a:r>
              <a:t>M-a biruit, Isuse-a, Ta iubire,</a:t>
            </a:r>
            <a:br/>
            <a:r>
              <a:t>Acuma poţi cu orice să mă legi.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