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Aşa cum sunt, potrivnic mare,</a:t>
            </a:r>
            <a:br/>
            <a:r>
              <a:t>Nebuna luptă încetez;</a:t>
            </a:r>
            <a:br/>
            <a:r>
              <a:t>Nu mă zdrobi, ci dă-mi iertare!</a:t>
            </a:r>
            <a:br/>
            <a:r>
              <a:t>În Tine vreau să cred.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Aşa cum sunt, potrivnic mare</a:t>
            </a:r>
            <a:br/>
            <a:r>
              <a:t>Încât eu singur mă-nfior,</a:t>
            </a:r>
            <a:br/>
            <a:r>
              <a:t>Mă spală-n marea-Ţi bunătate</a:t>
            </a:r>
            <a:br/>
            <a:r>
              <a:t>Şi dă-mi Duh sfinţitor!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Aşa cum sunt, fără credinţă,</a:t>
            </a:r>
            <a:br/>
            <a:r>
              <a:t>De multe temeri bântuit,</a:t>
            </a:r>
            <a:br/>
            <a:r>
              <a:t>La-al Tău îndemn şi-a Ta dorinţă</a:t>
            </a:r>
            <a:br/>
            <a:r>
              <a:t>La Tine vin trudit.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Aşa cum sunt, lipsit de tihnă,</a:t>
            </a:r>
            <a:br/>
            <a:r>
              <a:t>Cu suflet trist şi zbuciumat,</a:t>
            </a:r>
            <a:br/>
            <a:r>
              <a:t>La Tine vin să-mi dai odihnă,</a:t>
            </a:r>
            <a:br/>
            <a:r>
              <a:t>Gând vesel şi curat.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Aşa cum sunt, eu vin la Tine,</a:t>
            </a:r>
            <a:br/>
            <a:r>
              <a:t>Iar Tu mă-ntâmpini bucuros;</a:t>
            </a:r>
            <a:br/>
            <a:r>
              <a:t>Belşug de har verşi peste mine,</a:t>
            </a:r>
            <a:br/>
            <a:r>
              <a:t>Mântuitor duios.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