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Aşa cum un cerb doreşte</a:t>
            </a:r>
            <a:br/>
            <a:r>
              <a:t>Apa rece de izvor,</a:t>
            </a:r>
            <a:br/>
            <a:r>
              <a:t>La fel Te doresc eu, Doamne,</a:t>
            </a:r>
            <a:br/>
            <a:r>
              <a:t>Al meu bun Mântuitor.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Cu toată fiinţa mea</a:t>
            </a:r>
            <a:br/>
            <a:r>
              <a:t>Şi cu-ntreaga-mi inimă,</a:t>
            </a:r>
            <a:br/>
            <a:r>
              <a:t>Însetez de-al Tău Cuvânt bun</a:t>
            </a:r>
            <a:br/>
            <a:r>
              <a:t>Şi tânjesc dorind odihnă.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Doamne, Faţa Ta slăvită</a:t>
            </a:r>
            <a:br/>
            <a:r>
              <a:t>Oare când o voi vedea?</a:t>
            </a:r>
            <a:br/>
            <a:r>
              <a:t>Înaintea Ta, o, Doamne,</a:t>
            </a:r>
            <a:br/>
            <a:r>
              <a:t>Odihnă când voi afla?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Când, o, Doamne, am sajung</a:t>
            </a:r>
            <a:br/>
            <a:r>
              <a:t>Să gust harul Tău divin?</a:t>
            </a:r>
            <a:br/>
            <a:r>
              <a:t>Am să vin atunci, Stăpâne,</a:t>
            </a:r>
            <a:br/>
            <a:r>
              <a:t>Bucurie, laudă-Ţi închin!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Căci mâhnirea şi-ntristarea</a:t>
            </a:r>
            <a:br/>
            <a:r>
              <a:t>Ce-au gemut 'năuntrul meu</a:t>
            </a:r>
            <a:br/>
            <a:r>
              <a:t>S-au sfârşit şi sunt departe</a:t>
            </a:r>
            <a:br/>
            <a:r>
              <a:t>Împinse de braţul Tău.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Zi şi noapte-n al meu cort</a:t>
            </a:r>
            <a:br/>
            <a:r>
              <a:t>Laud-am să-Ţi cânt mereu;</a:t>
            </a:r>
            <a:br/>
            <a:r>
              <a:t>Tu m-ai mântuit, iubire,</a:t>
            </a:r>
            <a:br/>
            <a:r>
              <a:t>Mare este Dumnezeul meu.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Stânca mea să nu mă uite!</a:t>
            </a:r>
            <a:br/>
            <a:r>
              <a:t>Îndrăznesc la harul Tău,</a:t>
            </a:r>
            <a:br/>
            <a:r>
              <a:t>Laude îţi cânt şi noaptea</a:t>
            </a:r>
            <a:br/>
            <a:r>
              <a:t>Şi mă rog în patul meu.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Te doresc să vii curând;</a:t>
            </a:r>
            <a:br/>
            <a:r>
              <a:t>Ard de dor aleşii Tăi.</a:t>
            </a:r>
            <a:br/>
            <a:r>
              <a:t>Vino, Doamne, şi ne-alină</a:t>
            </a:r>
            <a:br/>
            <a:r>
              <a:t>Tu-apăsarea aşteptării!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