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Această lume-i un pustiu;</a:t>
            </a:r>
            <a:br/>
            <a:r>
              <a:t>Noi suntem străini în ea,</a:t>
            </a:r>
            <a:br/>
            <a:r>
              <a:t>N-avem de căutat în ea</a:t>
            </a:r>
            <a:br/>
            <a:r>
              <a:t>Decât doar hrana ce-o dă.</a:t>
            </a:r>
            <a:br/>
            <a:r>
              <a:t>Locaş de veci n-avem în ea,</a:t>
            </a:r>
            <a:br/>
            <a:r>
              <a:t>Deci nici n-avem ce pierde;</a:t>
            </a:r>
            <a:br/>
            <a:r>
              <a:t>N-avem de ce să ne-ntristăm:</a:t>
            </a:r>
            <a:br/>
            <a:r>
              <a:t>Faţă de ea, am murit.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Dar în pustia-aceasta, Tu,</a:t>
            </a:r>
            <a:br/>
            <a:r>
              <a:t>Isuse, eşti cu mine.</a:t>
            </a:r>
            <a:br/>
            <a:r>
              <a:t>De vin nevoi, sau temeri mari,</a:t>
            </a:r>
            <a:br/>
            <a:r>
              <a:t>Tu eşti tăria mea-n tot.</a:t>
            </a:r>
            <a:br/>
            <a:r>
              <a:t>Eu sunt doar călător aici,</a:t>
            </a:r>
            <a:br/>
            <a:r>
              <a:t>De ce să-mi pierd nădejdea?</a:t>
            </a:r>
            <a:br/>
            <a:r>
              <a:t>Călătoria va-nceta</a:t>
            </a:r>
            <a:br/>
            <a:r>
              <a:t>Şi iar veni-va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Nimic nu-i de asemănat</a:t>
            </a:r>
            <a:br/>
            <a:r>
              <a:t>Cu scumpul meu Domn Isus!</a:t>
            </a:r>
            <a:br/>
            <a:r>
              <a:t>Şi să-mi dea lumea ce mi-ar da:</a:t>
            </a:r>
            <a:br/>
            <a:r>
              <a:t>Avere, cinste, măriri,</a:t>
            </a:r>
            <a:br/>
            <a:r>
              <a:t>Privirea mea n-o poate lua</a:t>
            </a:r>
            <a:br/>
            <a:r>
              <a:t>De la Mântuitorul,</a:t>
            </a:r>
            <a:br/>
            <a:r>
              <a:t>Căci chinul Lui nemăsurat</a:t>
            </a:r>
            <a:br/>
            <a:r>
              <a:t>Mi-a dat viata, pacea.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O! lume, fugi cu slava ta!</a:t>
            </a:r>
            <a:br/>
            <a:r>
              <a:t>Degeaba îţi e truda,</a:t>
            </a:r>
            <a:br/>
            <a:r>
              <a:t>Căci în Isus eu am găsit</a:t>
            </a:r>
            <a:br/>
            <a:r>
              <a:t>O slavă mult mai bună.</a:t>
            </a:r>
            <a:br/>
            <a:r>
              <a:t>Locaşul meu e sus în cer,</a:t>
            </a:r>
            <a:br/>
            <a:r>
              <a:t>Unde îmi pregăteşte</a:t>
            </a:r>
            <a:br/>
            <a:r>
              <a:t>Isus un loc, la Tatăl Său,</a:t>
            </a:r>
            <a:br/>
            <a:r>
              <a:t>Să fiu cu El acolo.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