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Adânca Ta iubire,</a:t>
            </a:r>
            <a:br/>
            <a:r>
              <a:t>Isuse-o preamăresc</a:t>
            </a:r>
            <a:br/>
            <a:r>
              <a:t>Şi, pentru-a Ta jertfire,</a:t>
            </a:r>
            <a:br/>
            <a:r>
              <a:t>Iţi mulţumesc.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cruce pentru mine</a:t>
            </a:r>
            <a:br/>
            <a:r>
              <a:t>Chiar moartea ai gustat;</a:t>
            </a:r>
            <a:br/>
            <a:r>
              <a:t>Acum eu cred în Tine</a:t>
            </a:r>
            <a:br/>
            <a:r>
              <a:t>Şi sunt iertat.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Neprihănitu-Ţi sânge</a:t>
            </a:r>
            <a:br/>
            <a:r>
              <a:t>A şters păcatul meu;</a:t>
            </a:r>
            <a:br/>
            <a:r>
              <a:t>Prin Tine pot înfrânge</a:t>
            </a:r>
            <a:br/>
            <a:r>
              <a:t>Îndemnul rău.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mare bogăţie</a:t>
            </a:r>
            <a:br/>
            <a:r>
              <a:t>Mi-ai dat prin harul Tău!</a:t>
            </a:r>
            <a:br/>
            <a:r>
              <a:t>De-aceea mă-nchin Ţie</a:t>
            </a:r>
            <a:br/>
            <a:r>
              <a:t>Cu tot al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