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Ah! Cât mă simțesc de bine</a:t>
            </a:r>
            <a:br/>
            <a:r>
              <a:t>Când e Domnul lângă mine, şi cu El trăiesc.</a:t>
            </a:r>
            <a:br/>
            <a:r>
              <a:t>/: Însă ce jale m-apasă când mă depărtez de casă,</a:t>
            </a:r>
            <a:br/>
            <a:r>
              <a:t>Când Îl părăsesc!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Sufletul meu însetează</a:t>
            </a:r>
            <a:br/>
            <a:r>
              <a:t>Şi ochii mei lăcrimează când n-am pe Isus.</a:t>
            </a:r>
            <a:br/>
            <a:r>
              <a:t>/: Eu atunci sunt ca pământul când îl bate mereu vântul</a:t>
            </a:r>
            <a:br/>
            <a:r>
              <a:t>Şi e secetos.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aceea frăţioare,</a:t>
            </a:r>
            <a:br/>
            <a:r>
              <a:t>Ca şi cerbul la izvoare eu alerg mereu.</a:t>
            </a:r>
            <a:br/>
            <a:r>
              <a:t>/: Şi de-L aflu pe El iară, o frumoasă primăvară</a:t>
            </a:r>
            <a:br/>
            <a:r>
              <a:t>E-n sufletul meu.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Doamne, câtă mângâiere</a:t>
            </a:r>
            <a:br/>
            <a:r>
              <a:t>Îmi aduci Tu în durere, Isuse iubit!</a:t>
            </a:r>
            <a:br/>
            <a:r>
              <a:t>/: Când mă plec sub a Ta cruce, viaţa-mi este tot mai dulce</a:t>
            </a:r>
            <a:br/>
            <a:r>
              <a:t>Şi sunt fericit.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Doamne, cât voi fi în viaţă</a:t>
            </a:r>
            <a:br/>
            <a:r>
              <a:t>Ne-ncetat Tu mă învaţă ca să cânt mereu.</a:t>
            </a:r>
            <a:br/>
            <a:r>
              <a:t>/: Eu voiesc tot înainte să Te laud, Doamne, Sfinte,</a:t>
            </a:r>
            <a:br/>
            <a:r>
              <a:t>Aici pe pământ.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Doamne mai am o dorinţă</a:t>
            </a:r>
            <a:br/>
            <a:r>
              <a:t>Şi Te rog cu umilinţă, auzi ruga mea:</a:t>
            </a:r>
            <a:br/>
            <a:r>
              <a:t>/: Vreau cât voi trăi în lume totdeauna să pot spune:</a:t>
            </a:r>
            <a:br/>
            <a:r>
              <a:t>,,Fie voia Ta!”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