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auzit vreodată prietene, de Mine</a:t>
            </a:r>
            <a:br/>
            <a:r>
              <a:t>Pe când în largul lumii cutreierai semeţ,</a:t>
            </a:r>
            <a:br/>
            <a:r>
              <a:t>Pe când cu lănci şi scuturi, cohortele străine</a:t>
            </a:r>
            <a:br/>
            <a:r>
              <a:t>Te căutau să-ţi ceară al vieţii tale preţ?</a:t>
            </a:r>
            <a:br/>
            <a:r>
              <a:t>Îţi mai aduci aminte prietene de Mine,</a:t>
            </a:r>
            <a:br/>
            <a:r>
              <a:t>Când floarea vieţii tale îşi scutura podoaba?</a:t>
            </a:r>
            <a:br/>
            <a:r>
              <a:t>Ca să te scap de moarte, de lanţuri şi ruşine</a:t>
            </a:r>
            <a:br/>
            <a:r>
              <a:t>Eu am murit pe cruce, în locul tău, Baraba!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răsădisem pacea, tu semănai furtuna,</a:t>
            </a:r>
            <a:br/>
            <a:r>
              <a:t>Şi pe-amândoi mulţimea ne-a pus pe un cântar.</a:t>
            </a:r>
            <a:br/>
            <a:r>
              <a:t>Minciuna cea din umbră, alese-atunci minciuna,</a:t>
            </a:r>
            <a:br/>
            <a:r>
              <a:t>Tâlharii cei cu vază cerură pe tâlhar.</a:t>
            </a:r>
            <a:br/>
            <a:r>
              <a:t>Puteam să zbor din lume, sătul de-a ei urgie</a:t>
            </a:r>
            <a:br/>
            <a:r>
              <a:t>Şi atunci mulţimea oarbă te-ar fi cerut degeaba.</a:t>
            </a:r>
            <a:br/>
            <a:r>
              <a:t>Dar m-am gândit la tine privind spre veşnicie</a:t>
            </a:r>
            <a:br/>
            <a:r>
              <a:t>Şi am murit pe cruce în locul tău, Baraba!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chem şi astăzi, vino, şi vom străbate norii,</a:t>
            </a:r>
            <a:br/>
            <a:r>
              <a:t>Te-am căutat cu lacrimi prin spini şi bolovani</a:t>
            </a:r>
            <a:br/>
            <a:r>
              <a:t>Dar vremea e târzie, mijesc pe dealuri zorii</a:t>
            </a:r>
            <a:br/>
            <a:r>
              <a:t>Şi ceru-ntreg te-aşteaptă de două mii de ani.</a:t>
            </a:r>
            <a:br/>
            <a:r>
              <a:t>De-ai şti ce neagră noapte şi ce adânc fierbinte</a:t>
            </a:r>
            <a:br/>
            <a:r>
              <a:t>Va fi când suferinţa nu va cunoaşte graba,</a:t>
            </a:r>
            <a:br/>
            <a:r>
              <a:t>Vei plânge totdeauna şi-ţi vei aduce-aminte</a:t>
            </a:r>
            <a:br/>
            <a:r>
              <a:t>Că am murit pe cruce în locul tău Baraba!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