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 Tău, Doamne Isuse, sunt,</a:t>
            </a:r>
            <a:br/>
            <a:r>
              <a:t>Al Tău, numai al Tău;</a:t>
            </a:r>
            <a:br/>
            <a:r>
              <a:t>Prin scumpu-Ţi sânge ce-ai vărsat</a:t>
            </a:r>
            <a:br/>
            <a:r>
              <a:t>Pe veci m-ai cumpărat.</a:t>
            </a:r>
            <a:br/>
            <a:r>
              <a:t>Al Tău eu sunt de-a pururi,</a:t>
            </a:r>
            <a:br/>
            <a:r>
              <a:t>Iubit cu-a Ta iubire,</a:t>
            </a:r>
            <a:br/>
            <a:r>
              <a:t>Prin moartea Ta mi-ai dat</a:t>
            </a:r>
            <a:br/>
            <a:r>
              <a:t>Iertare de păcat.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 Tău, Doamne Isuse, sunt,</a:t>
            </a:r>
            <a:br/>
            <a:r>
              <a:t>Al Tău, numai al Tău.</a:t>
            </a:r>
            <a:br/>
            <a:r>
              <a:t>Cu tot ce am şi tot ce sunt</a:t>
            </a:r>
            <a:br/>
            <a:r>
              <a:t>Eu vreau al Tău să fiu.</a:t>
            </a:r>
            <a:br/>
            <a:r>
              <a:t>Păcat, Satan şi lume</a:t>
            </a:r>
            <a:br/>
            <a:r>
              <a:t>În viață-mi n-aibă loc!</a:t>
            </a:r>
            <a:br/>
            <a:r>
              <a:t>Întreagă este-a Ta,</a:t>
            </a:r>
            <a:br/>
            <a:r>
              <a:t>Domneşte Tu în 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Al Tău, Doamne Isuse, sunt,</a:t>
            </a:r>
            <a:br/>
            <a:r>
              <a:t>Al Tău, numai al Tău.</a:t>
            </a:r>
            <a:br/>
            <a:r>
              <a:t>Întotdeauna inima-mi</a:t>
            </a:r>
            <a:br/>
            <a:r>
              <a:t>Să fie-ntreagă-a Ta;</a:t>
            </a:r>
            <a:br/>
            <a:r>
              <a:t>Să-mi fii Tu bucuria,</a:t>
            </a:r>
            <a:br/>
            <a:r>
              <a:t>Să-mi fii Tu totu-n viaţă!</a:t>
            </a:r>
            <a:br/>
            <a:r>
              <a:t>Sfinţeşte-mă deplin</a:t>
            </a:r>
            <a:br/>
            <a:r>
              <a:t>Numai al Tău să fiu!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