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Altarele Tale, Doamne!</a:t>
            </a:r>
            <a:br/>
            <a:r>
              <a:t>Altarele Tale, Doamne, sunt dărâmate,</a:t>
            </a:r>
            <a:br/>
            <a:r>
              <a:t>Poporu-i rob şi jertfele sunt curmate,</a:t>
            </a:r>
            <a:br/>
            <a:r>
              <a:t>Porţile sunt arse toate,</a:t>
            </a:r>
            <a:br/>
            <a:r>
              <a:t>Zidurile sunt dărâmate</a:t>
            </a:r>
            <a:br/>
            <a:r>
              <a:t>/: Şi vasele tale de cinste,</a:t>
            </a:r>
            <a:br/>
            <a:r>
              <a:t>Duşmanul le-a luat pe toate. :/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Caut un om, un om în întreaga ţară</a:t>
            </a:r>
            <a:br/>
            <a:r>
              <a:t>Să iasă noaptea şi să se-nchine afară,</a:t>
            </a:r>
            <a:br/>
            <a:r>
              <a:t>Să îi vorbesc ca lui Avraam prima oară.</a:t>
            </a:r>
            <a:br/>
            <a:r>
              <a:t>Şi voia Mea să nu-i se pară o povară!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Caut un om, un om în întreaga ţară</a:t>
            </a:r>
            <a:br/>
            <a:r>
              <a:t>Să iasă noaptea şi să se-nchine afară,</a:t>
            </a:r>
            <a:br/>
            <a:r>
              <a:t>Să îi vorbesc ca lui Avraam prima oară.</a:t>
            </a:r>
            <a:br/>
            <a:r>
              <a:t>Şi voia Mea să nu-i se pară o povară!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 Templul Tău, o, Doamne!</a:t>
            </a:r>
            <a:br/>
            <a:r>
              <a:t>Din Templul Tău, podoabele au fost furate,</a:t>
            </a:r>
            <a:br/>
            <a:r>
              <a:t>Preoţii-s robi, cădelniţele au fost luate,</a:t>
            </a:r>
            <a:br/>
            <a:r>
              <a:t>Sfeşnicele au fost luate,</a:t>
            </a:r>
            <a:br/>
            <a:r>
              <a:t>Familiile sunt dezbinate</a:t>
            </a:r>
            <a:br/>
            <a:r>
              <a:t>/: Şi tot ce au zis prorocii,</a:t>
            </a:r>
            <a:br/>
            <a:r>
              <a:t>Astăzi e realitate!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Caut un om, un om în întreaga ţară</a:t>
            </a:r>
            <a:br/>
            <a:r>
              <a:t>Să iasă noaptea şi să se-nchine afară,</a:t>
            </a:r>
            <a:br/>
            <a:r>
              <a:t>Să îi vorbesc ca lui Avraam prima oară.</a:t>
            </a:r>
            <a:br/>
            <a:r>
              <a:t>Şi voia Mea să nu-i se pară o povară!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Priveşte, o Doamne, poporul!…</a:t>
            </a:r>
            <a:br/>
            <a:r>
              <a:t>Priveşte-l şi adu-Ţi aminte</a:t>
            </a:r>
            <a:br/>
            <a:r>
              <a:t>Că-n Templul Tău slujbele ne erau sfinte.</a:t>
            </a:r>
            <a:br/>
            <a:r>
              <a:t>Nu mai avem, bucuria,</a:t>
            </a:r>
            <a:br/>
            <a:r>
              <a:t>Nu mai vedem veşnicia!</a:t>
            </a:r>
            <a:br/>
            <a:r>
              <a:t>/: Opreşte, o, Doamne mânia,</a:t>
            </a:r>
            <a:br/>
            <a:r>
              <a:t>Salvează Tu România!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Caut un om, un om în întreaga ţară</a:t>
            </a:r>
            <a:br/>
            <a:r>
              <a:t>Să iasă noaptea şi să se-nchine afară,</a:t>
            </a:r>
            <a:br/>
            <a:r>
              <a:t>Să îi vorbesc ca lui Avraam prima oară.</a:t>
            </a:r>
            <a:br/>
            <a:r>
              <a:t>Şi voia Mea să nu-i se pară o povară!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Căci greu e în suferinţă</a:t>
            </a:r>
            <a:br/>
            <a:r>
              <a:t>Şi mulţi şi-au pierdut în robie vechea credinţă!</a:t>
            </a:r>
            <a:br/>
            <a:r>
              <a:t>Vrem să ne scapi şi să ne dai biruinţă,</a:t>
            </a:r>
            <a:br/>
            <a:r>
              <a:t>Vrem să zidim iarăşi Templul,</a:t>
            </a:r>
            <a:br/>
            <a:r>
              <a:t>Vrem să ne-ntoarcem la Tine.</a:t>
            </a:r>
            <a:br/>
            <a:r>
              <a:t>/: Ascultă-ne ruga, Stăpâne,</a:t>
            </a:r>
            <a:br/>
            <a:r>
              <a:t>Ce-o înălțăm din ruine! 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Caut un om, un om în întreaga ţară</a:t>
            </a:r>
            <a:br/>
            <a:r>
              <a:t>Să iasă noaptea şi să se-nchine afară,</a:t>
            </a:r>
            <a:br/>
            <a:r>
              <a:t>Să îi vorbesc ca lui Avraam prima oară.</a:t>
            </a:r>
            <a:br/>
            <a:r>
              <a:t>Şi voia Mea să nu-i se pară o povară!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Vrem să-Ţi urmăm azi chemarea,</a:t>
            </a:r>
            <a:br/>
            <a:r>
              <a:t>Vrem să ieşim şi să ne închinăm</a:t>
            </a:r>
            <a:br/>
            <a:r>
              <a:t>De la Sion până-n Carpaţi</a:t>
            </a:r>
            <a:br/>
            <a:r>
              <a:t>Tu să ne faci pe toţi fraţi.</a:t>
            </a:r>
            <a:br/>
            <a:r>
              <a:t>Întăreşte-ne astăzi chemarea,</a:t>
            </a:r>
            <a:br/>
            <a:r>
              <a:t>Continuă Tu azi lucrarea</a:t>
            </a:r>
            <a:br/>
            <a:r>
              <a:t>/: Şi vocea Ta blândă şi sfântă,</a:t>
            </a:r>
            <a:br/>
            <a:r>
              <a:t>Să facă din nou azi chemarea! :/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