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An de an, an de an, bate vântu-n grâu pe lan.</a:t>
            </a:r>
            <a:br/>
            <a:r>
              <a:t>Spic pe spic se ţine-n vânt; cine-i singur, cade frânt,</a:t>
            </a:r>
            <a:br/>
            <a:r>
              <a:t>Trece vântul... N-au nimic! Parcă te privesc şi-ţi zic:</a:t>
            </a:r>
            <a:br/>
            <a:r>
              <a:t>„Dar tu ai? Dar tu ai, frate drag, un bob în spic?”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Săptămâni, săptămâni, cearcă lupul pe la stâni,</a:t>
            </a:r>
            <a:br/>
            <a:r>
              <a:t>Dă târcoale hăulind: „Ia să văd ce pot să prind?”</a:t>
            </a:r>
            <a:br/>
            <a:r>
              <a:t>Ba vrea oaie, ba vrea miel, nu le dă Emanuel.</a:t>
            </a:r>
            <a:br/>
            <a:r>
              <a:t>,,Dar tu sai? Dar tu sai, să pui pieptul lângă El?”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Ceas de ceas, ceas de ceas, n-au albinele popas,</a:t>
            </a:r>
            <a:br/>
            <a:r>
              <a:t>Toate zboară şi zoresc; în cămară toate cresc,</a:t>
            </a:r>
            <a:br/>
            <a:r>
              <a:t>Numai trântorul haihui strică mierea-n jurul lui...</a:t>
            </a:r>
            <a:br/>
            <a:r>
              <a:t>,,Tu zorești? Tu zorești? Eşti albina sau ce eşti?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 curând, în curând, vom da seama rând pe rând...</a:t>
            </a:r>
            <a:br/>
            <a:r>
              <a:t>Tu – păstor, tu – ucenic, unde-s boabele din spic?</a:t>
            </a:r>
            <a:br/>
            <a:r>
              <a:t>Tu – plugar, tu – învăţat, câtă miere-ai adunat?</a:t>
            </a:r>
            <a:br/>
            <a:r>
              <a:t>,,Ce-ai făcut? Ce-ai făcut cu talantul ce ţi-am dat?”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„Doamne sfânt, Doamne sfânt, n-am fost mare pe pământ</a:t>
            </a:r>
            <a:br/>
            <a:r>
              <a:t>Tu, Stăpânul meu Prea'nalt, mi-ai dat mie un talant;</a:t>
            </a:r>
            <a:br/>
            <a:r>
              <a:t>Eu prin griji şi prin nevoi Ți-am adus acuma doi.”</a:t>
            </a:r>
            <a:br/>
            <a:r>
              <a:t>„Aşa da, aşa da! O cetate-acum e-a ta!”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