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Arcuri încordate fi-vor îndreptate,</a:t>
            </a:r>
            <a:br/>
            <a:r>
              <a:t>Vârfuri ascuţite, nu mă tem.</a:t>
            </a:r>
            <a:br/>
            <a:r>
              <a:t>Piedici, bariere, nu, nu au putere</a:t>
            </a:r>
            <a:br/>
            <a:r>
              <a:t>Când pe Domnul Isus eu Îl chem!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Credincioasă slugă mă aplec în rugă</a:t>
            </a:r>
            <a:br/>
            <a:r>
              <a:t>Şi Îl chem în ajutor mereu</a:t>
            </a:r>
            <a:br/>
            <a:r>
              <a:t>Şi de orişiunde Domnul îmi răspunde,</a:t>
            </a:r>
            <a:br/>
            <a:r>
              <a:t>Căci El e acelaşi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Piedici pe cărare ştiu că vor apare</a:t>
            </a:r>
            <a:br/>
            <a:r>
              <a:t>Dar de Domnul Isus nu mă las!</a:t>
            </a:r>
            <a:br/>
            <a:r>
              <a:t>El îmi dă putere, har şi mângâiere</a:t>
            </a:r>
            <a:br/>
            <a:r>
              <a:t>Şi mă însoţeşte pas cu pas.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Credincioasă slugă mă aplec în rugă</a:t>
            </a:r>
            <a:br/>
            <a:r>
              <a:t>Şi Îl chem în ajutor mereu</a:t>
            </a:r>
            <a:br/>
            <a:r>
              <a:t>Şi de orişiunde Domnul îmi răspunde,</a:t>
            </a:r>
            <a:br/>
            <a:r>
              <a:t>Căci El e acelaşi Dumnezeu.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Zile înnorate nu mă vor abate</a:t>
            </a:r>
            <a:br/>
            <a:r>
              <a:t>De la ţinta veşniciilor.</a:t>
            </a:r>
            <a:br/>
            <a:r>
              <a:t>Ploaie şi furtuna, toate împreună</a:t>
            </a:r>
            <a:br/>
            <a:r>
              <a:t>Le înfrunt cu-al meu Mântuitor!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Credincioasă slugă mă aplec în rugă</a:t>
            </a:r>
            <a:br/>
            <a:r>
              <a:t>Şi Îl chem în ajutor mereu</a:t>
            </a:r>
            <a:br/>
            <a:r>
              <a:t>Şi de orişiunde Domnul îmi răspunde,</a:t>
            </a:r>
            <a:br/>
            <a:r>
              <a:t>Căci El e acelaşi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