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Ascultaţi, credincioşi,</a:t>
            </a:r>
            <a:br/>
            <a:r>
              <a:t>Cum vă cheamă Isus,</a:t>
            </a:r>
            <a:br/>
            <a:r>
              <a:t>Să luptaţi pentru El,</a:t>
            </a:r>
            <a:br/>
            <a:r>
              <a:t>Pentru-al Lui Sfânt Cuvânt</a:t>
            </a:r>
            <a:br/>
            <a:r>
              <a:t>Ca împărăţia Lui</a:t>
            </a:r>
            <a:br/>
            <a:r>
              <a:t>Să se-ntindă pe pământ,</a:t>
            </a:r>
            <a:br/>
            <a:r>
              <a:t>Voia lui Dumnezeu</a:t>
            </a:r>
            <a:br/>
            <a:r>
              <a:t>Să stăpânească tot mai mult.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Ascultaţi, credincioşi,</a:t>
            </a:r>
            <a:br/>
            <a:r>
              <a:t>Cum vă-ndeamnă Isus,</a:t>
            </a:r>
            <a:br/>
            <a:r>
              <a:t>Să vestiţi jertfa Lui,</a:t>
            </a:r>
            <a:br/>
            <a:r>
              <a:t>Să vestiţi harul Lui,</a:t>
            </a:r>
            <a:br/>
            <a:r>
              <a:t>Păcătoşilor pierduţi,</a:t>
            </a:r>
            <a:br/>
            <a:r>
              <a:t>De Satana greu robiţi,</a:t>
            </a:r>
            <a:br/>
            <a:r>
              <a:t>Să primească degrab'</a:t>
            </a:r>
            <a:br/>
            <a:r>
              <a:t>Iertarea şi viaţa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Ascultaţi, credincioşi,</a:t>
            </a:r>
            <a:br/>
            <a:r>
              <a:t>Ce vă-nvaţă Isus:</a:t>
            </a:r>
            <a:br/>
            <a:r>
              <a:t>„Veţi fi neînţeleşi,</a:t>
            </a:r>
            <a:br/>
            <a:r>
              <a:t>Veţi fi chiar prigoniţi;</a:t>
            </a:r>
            <a:br/>
            <a:r>
              <a:t>Cu batjocuri şi ocări</a:t>
            </a:r>
            <a:br/>
            <a:r>
              <a:t>Lumea vă va împroşca;</a:t>
            </a:r>
            <a:br/>
            <a:r>
              <a:t>M-a urât ea pe Mine!</a:t>
            </a:r>
            <a:br/>
            <a:r>
              <a:t>Şi pe voi vă va urî."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Ascultaţi, credincioşi,</a:t>
            </a:r>
            <a:br/>
            <a:r>
              <a:t>Ce vă spune Isus:</a:t>
            </a:r>
            <a:br/>
            <a:r>
              <a:t>„Sunt mereu Eu cu voi,</a:t>
            </a:r>
            <a:br/>
            <a:r>
              <a:t>Vă-ntăresc Eu mereu;</a:t>
            </a:r>
            <a:br/>
            <a:r>
              <a:t>Nu vă temeţi de nimic!</a:t>
            </a:r>
            <a:br/>
            <a:r>
              <a:t>Evanghelia vestiţi!</a:t>
            </a:r>
            <a:br/>
            <a:r>
              <a:t>Ce răsplată frumoasă</a:t>
            </a:r>
            <a:br/>
            <a:r>
              <a:t>Vă aşteaptă, sus, în cer!"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