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Astăzi este-o zi de sărbătoare</a:t>
            </a:r>
            <a:br/>
            <a:r>
              <a:t>Eşti invitat şi tu la ea!</a:t>
            </a:r>
            <a:br/>
            <a:r>
              <a:t>Sărbătoritul în curând apare</a:t>
            </a:r>
            <a:br/>
            <a:r>
              <a:t>Şi va aduce şi iertarea ta!</a:t>
            </a:r>
            <a:br/>
            <a:r>
              <a:t>Poţi să o accepţi sau poţi respinge;</a:t>
            </a:r>
            <a:br/>
            <a:r>
              <a:t>Aici, depinde doar de voia ta!</a:t>
            </a:r>
            <a:br/>
            <a:r>
              <a:t>O şansă care azi ţi se deschide</a:t>
            </a:r>
            <a:br/>
            <a:r>
              <a:t>Şi te indemn: ,,O, nu refuza!”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/: Iertat, şi-o nouă viaţă!</a:t>
            </a:r>
            <a:br/>
            <a:r>
              <a:t>Iertat, şi-un nou destin!</a:t>
            </a:r>
            <a:br/>
            <a:r>
              <a:t>Isus îţi dă o şansă,</a:t>
            </a:r>
            <a:br/>
            <a:r>
              <a:t>Te rog grăbeşte şi acuma vin’!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Isus e-Acela care dă iertare!</a:t>
            </a:r>
            <a:br/>
            <a:r>
              <a:t>Vino azi, nu amâna!</a:t>
            </a:r>
            <a:br/>
            <a:r>
              <a:t>El iartă păcătoşii care</a:t>
            </a:r>
            <a:br/>
            <a:r>
              <a:t>Se recunosc şi vin în faţa Sa!</a:t>
            </a:r>
            <a:br/>
            <a:r>
              <a:t>Fi înţelept şi recunoaşte-ţi vina,</a:t>
            </a:r>
            <a:br/>
            <a:r>
              <a:t>El poate azi a te salva!</a:t>
            </a:r>
            <a:br/>
            <a:r>
              <a:t>Şi poţi acum şi pentru totdeauna</a:t>
            </a:r>
            <a:br/>
            <a:r>
              <a:t>Să-L ai pe El stăpân în viaţa ta!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