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Atât timp cât trăieşte</a:t>
            </a:r>
            <a:br/>
            <a:r>
              <a:t>Mântuitorul meu,</a:t>
            </a:r>
            <a:br/>
            <a:r>
              <a:t>Nimic nu mă îndreptăţeşte</a:t>
            </a:r>
            <a:br/>
            <a:r>
              <a:t>Să tremur în ceas greu.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Păstor plin de iubire,</a:t>
            </a:r>
            <a:br/>
            <a:r>
              <a:t>Ne paşte pe câmpii,</a:t>
            </a:r>
            <a:br/>
            <a:r>
              <a:t>În păşuni, unde-n şerpuire,</a:t>
            </a:r>
            <a:br/>
            <a:r>
              <a:t>Murmură ape vii.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 noapte-ntunecoasă?</a:t>
            </a:r>
            <a:br/>
            <a:r>
              <a:t>Răcneşte leul crunt?</a:t>
            </a:r>
            <a:br/>
            <a:r>
              <a:t>Ascultă, inimă fricoasă:</a:t>
            </a:r>
            <a:br/>
            <a:r>
              <a:t>Cu tine-i Domnul Sfânt!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Când calea-i lunecoasă</a:t>
            </a:r>
            <a:br/>
            <a:r>
              <a:t>Şi-ncepi să şovăieşti,</a:t>
            </a:r>
            <a:br/>
            <a:r>
              <a:t>Te-ajută mâna Lui vânjoasă</a:t>
            </a:r>
            <a:br/>
            <a:r>
              <a:t>Pe drum sfânt să păşeşti.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Spre Tine-a mea privire</a:t>
            </a:r>
            <a:br/>
            <a:r>
              <a:t>Îndreapt-o, bun Păstor,</a:t>
            </a:r>
            <a:br/>
            <a:r>
              <a:t>Să ştiu mereu c-a Ta iubire</a:t>
            </a:r>
            <a:br/>
            <a:r>
              <a:t>Mi-e scutul protector!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