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Aud glasul Tău,</a:t>
            </a:r>
            <a:br/>
            <a:r>
              <a:t>La Tine vin şi eu;</a:t>
            </a:r>
            <a:br/>
            <a:r>
              <a:t>Mă spală de păcatul greu,</a:t>
            </a:r>
            <a:br/>
            <a:r>
              <a:t>Isuse, Domnul meu!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Scump Mântuitor,</a:t>
            </a:r>
            <a:br/>
            <a:r>
              <a:t>Bunule Păstor,</a:t>
            </a:r>
            <a:br/>
            <a:r>
              <a:t>Şi eu vreau să Te iubesc:</a:t>
            </a:r>
            <a:br/>
            <a:r>
              <a:t>Viaţa-Ţi dăruiesc!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Aud glasul Tău:</a:t>
            </a:r>
            <a:br/>
            <a:r>
              <a:t>„În Mine crede-acum!"</a:t>
            </a:r>
            <a:br/>
            <a:r>
              <a:t>Da, cred, Mântuitorul meu,</a:t>
            </a:r>
            <a:br/>
            <a:r>
              <a:t>Şi-s mântuit şi eu.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Scump Mântuitor,</a:t>
            </a:r>
            <a:br/>
            <a:r>
              <a:t>Bunule Păstor,</a:t>
            </a:r>
            <a:br/>
            <a:r>
              <a:t>Şi eu vreau să Te iubesc:</a:t>
            </a:r>
            <a:br/>
            <a:r>
              <a:t>Viaţa-Ţi dăruiesc!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Aud glasul Tău;</a:t>
            </a:r>
            <a:br/>
            <a:r>
              <a:t>Mă-ndeamnă tot mereu</a:t>
            </a:r>
            <a:br/>
            <a:r>
              <a:t>Şi eu ca Tine să iubesc,</a:t>
            </a:r>
            <a:br/>
            <a:r>
              <a:t>Chiar viaţa să-mi jertfesc.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Scump Mântuitor,</a:t>
            </a:r>
            <a:br/>
            <a:r>
              <a:t>Bunule Păstor,</a:t>
            </a:r>
            <a:br/>
            <a:r>
              <a:t>Şi eu vreau să Te iubesc:</a:t>
            </a:r>
            <a:br/>
            <a:r>
              <a:t>Viaţa-Ţi dăruiesc!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Aud glasul Tău;</a:t>
            </a:r>
            <a:br/>
            <a:r>
              <a:t>După îndemnul său,</a:t>
            </a:r>
            <a:br/>
            <a:r>
              <a:t>Cu Tine-n moarte mă unesc,</a:t>
            </a:r>
            <a:br/>
            <a:r>
              <a:t>Ca Tine să trăiesc.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Scump Mântuitor,</a:t>
            </a:r>
            <a:br/>
            <a:r>
              <a:t>Bunule Păstor,</a:t>
            </a:r>
            <a:br/>
            <a:r>
              <a:t>Şi eu vreau să Te iubesc:</a:t>
            </a:r>
            <a:br/>
            <a:r>
              <a:t>Viaţa-Ţi dăruiesc!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