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Auzi corul îngeresc,</a:t>
            </a:r>
            <a:br/>
            <a:r>
              <a:t>Dumnezeu din cer slăvesc!</a:t>
            </a:r>
            <a:br/>
            <a:r>
              <a:t>Cântă imnuri înălţând:</a:t>
            </a:r>
            <a:br/>
            <a:r>
              <a:t>„Pace fie pe pământ"</a:t>
            </a:r>
            <a:br/>
            <a:r>
              <a:t>Dumnezeu ce a promis,</a:t>
            </a:r>
            <a:br/>
            <a:r>
              <a:t>Pe-al Său Fiu El L-a trimis.</a:t>
            </a:r>
            <a:br/>
            <a:r>
              <a:t>/: Auzi corul îngeresc,</a:t>
            </a:r>
            <a:br/>
            <a:r>
              <a:t>Cântând Tatălui ceresc.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 din cerul minunat,</a:t>
            </a:r>
            <a:br/>
            <a:r>
              <a:t>Preamărit şi înălţat,</a:t>
            </a:r>
            <a:br/>
            <a:r>
              <a:t>Pe pământ jos a venit</a:t>
            </a:r>
            <a:br/>
            <a:r>
              <a:t>Şi, ca noi, trup a primit.</a:t>
            </a:r>
            <a:br/>
            <a:r>
              <a:t>S-a jertfit, a pătimit,</a:t>
            </a:r>
            <a:br/>
            <a:r>
              <a:t>Chiar şi moarte-a suferit.</a:t>
            </a:r>
            <a:br/>
            <a:r>
              <a:t>/: De păcate ne-a spălat,</a:t>
            </a:r>
            <a:br/>
            <a:r>
              <a:t>Viaţă nouă El ne-a dat.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Toate de la El primim,</a:t>
            </a:r>
            <a:br/>
            <a:r>
              <a:t>Când prin rugăciuni venim</a:t>
            </a:r>
            <a:br/>
            <a:r>
              <a:t>Să-I deschidem inima</a:t>
            </a:r>
            <a:br/>
            <a:r>
              <a:t>Ca să intre El în ea,</a:t>
            </a:r>
            <a:br/>
            <a:r>
              <a:t>Şi ne va conduce sus,</a:t>
            </a:r>
            <a:br/>
            <a:r>
              <a:t>Unde-s fericiri nespuse.</a:t>
            </a:r>
            <a:br/>
            <a:r>
              <a:t>/: Toţi în cor îi vom cânta:</a:t>
            </a:r>
            <a:br/>
            <a:r>
              <a:t>„Mare este slava Ta!"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