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Azi Domnul este Păstorul meu,</a:t>
            </a:r>
            <a:br/>
            <a:r>
              <a:t>Eu lipsă n-am să duc.</a:t>
            </a:r>
            <a:br/>
            <a:r>
              <a:t>Din verzi păşuni şi din ape vii</a:t>
            </a:r>
            <a:br/>
            <a:r>
              <a:t>Eu sufletu-mi adăp.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/: Povaţă-mi dai pe cărarea grea</a:t>
            </a:r>
            <a:br/>
            <a:r>
              <a:t>În lume port al Tău Nume sfânt,</a:t>
            </a:r>
            <a:br/>
            <a:r>
              <a:t>Chiar şi prin moarte eu trec uşor</a:t>
            </a:r>
            <a:br/>
            <a:r>
              <a:t>Şi nu mă tem nicicând. :/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Toiagul Tău şi nuiaua Ta</a:t>
            </a:r>
            <a:br/>
            <a:r>
              <a:t>Mă mângâie ades,</a:t>
            </a:r>
            <a:br/>
            <a:r>
              <a:t>Pe cap mă ungi ca să mă sfinţeşti</a:t>
            </a:r>
            <a:br/>
            <a:r>
              <a:t>Cu untdelemn ales.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/: Tu masa-ntinzi când duşmani privesc,</a:t>
            </a:r>
            <a:br/>
            <a:r>
              <a:t>Paharul meu este astăzi plin,</a:t>
            </a:r>
            <a:br/>
            <a:r>
              <a:t>Primesc belşugul ce-L răspândeşti</a:t>
            </a:r>
            <a:br/>
            <a:r>
              <a:t>Şi-n faţa Ta mă-nchin. :/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Da, fericirea mă va-nsoţi</a:t>
            </a:r>
            <a:br/>
            <a:r>
              <a:t>În toată viaţa mea</a:t>
            </a:r>
            <a:br/>
            <a:r>
              <a:t>Şi-n casa Tatălui eu voi sta</a:t>
            </a:r>
            <a:br/>
            <a:r>
              <a:t>Până când voi muri.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/: Aleluia , Aleluia</a:t>
            </a:r>
            <a:br/>
            <a:r>
              <a:t>Aleluia, Aleluia</a:t>
            </a:r>
            <a:br/>
            <a:r>
              <a:t>Aleluia, Aleluia</a:t>
            </a:r>
            <a:br/>
            <a:r>
              <a:t>Aleluia, Amin! :/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