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Binecuvântat fii, Doamne, care Ții nemărginirea,</a:t>
            </a:r>
            <a:br/>
            <a:r>
              <a:t>Care din Fiinţa-Ţi sfântă ai născut în veci iubirea.</a:t>
            </a:r>
            <a:br/>
            <a:r>
              <a:t>Binecuvântat fii, Doamne, Împărat pe veşnicie,</a:t>
            </a:r>
            <a:br/>
            <a:r>
              <a:t>Ce-ai dat lumilor iubire şi mi-ai dat viaţă mie!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Binecuvântat fii, Doamne, ce hotar ai pus la toate.</a:t>
            </a:r>
            <a:br/>
            <a:r>
              <a:t>La-ntuneric, la durere şi la frământări prin gloate.</a:t>
            </a:r>
            <a:br/>
            <a:r>
              <a:t>Binecuvântat fii, Doamne, pentru mântuirea mare</a:t>
            </a:r>
            <a:br/>
            <a:r>
              <a:t>Ce pe dealul din Golgota ne-ai adus-o cu-ndurare!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Binecuvântat fii, Doamne, pentru-a Ta făgăduință</a:t>
            </a:r>
            <a:br/>
            <a:r>
              <a:t>De viață, de lumină, de-a iubirii biruință</a:t>
            </a:r>
            <a:br/>
            <a:r>
              <a:t>Binecuvântat fii, Doamne pentru orice dimineață</a:t>
            </a:r>
            <a:br/>
            <a:r>
              <a:t>Ce desparte de-ntuneric, a luminii sfântă față!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Binecuvântat fii, Doamne, pentru adevăr şi pace</a:t>
            </a:r>
            <a:br/>
            <a:r>
              <a:t>Pentru floarea fericirii ce-n credinţă se desface.</a:t>
            </a:r>
            <a:br/>
            <a:r>
              <a:t>Binecuvântat fii, Doamne, de acum până-n vecie,</a:t>
            </a:r>
            <a:br/>
            <a:r>
              <a:t>Pentru toate, pentru toate… Slavă şi-nchinare, Ţie!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