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Binecuvintează suflete pe Domnul</a:t>
            </a:r>
            <a:br/>
            <a:r>
              <a:t>Şi nu uita binefacerile Lui!</a:t>
            </a:r>
            <a:br/>
            <a:r>
              <a:t>Şi tot ce este înlăuntrul meu</a:t>
            </a:r>
            <a:br/>
            <a:r>
              <a:t>Să laude Numele Lui cel mare!</a:t>
            </a:r>
            <a:br/>
            <a:r>
              <a:t>Şi adu-I slavă, căci I se cuvine!</a:t>
            </a:r>
            <a:br/>
            <a:r>
              <a:t>Toată fiinţa mea-ncrede-te-n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Îți iartă toate fărădelegile</a:t>
            </a:r>
            <a:br/>
            <a:r>
              <a:t>Îţi vindecă toate bolile tale,</a:t>
            </a:r>
            <a:br/>
            <a:r>
              <a:t>Răscumpărându-ţi viaţa din groapă</a:t>
            </a:r>
            <a:br/>
            <a:r>
              <a:t>Încununat cu milă şi-ndurare,</a:t>
            </a:r>
            <a:br/>
            <a:r>
              <a:t>Sătul de bunătăţi la bătrâneţe,</a:t>
            </a:r>
            <a:br/>
            <a:r>
              <a:t>Se cade să-L slăveşti necontenit.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Ca vulturul întinerești prin Domnul.</a:t>
            </a:r>
            <a:br/>
            <a:r>
              <a:t>Te pleacă-n faţa Lui cântându-I cinste,</a:t>
            </a:r>
            <a:br/>
            <a:r>
              <a:t>Căci e puternic, plin de har, milos.</a:t>
            </a:r>
            <a:br/>
            <a:r>
              <a:t>Moise-a trăit prin credinţă calea Lui</a:t>
            </a:r>
            <a:br/>
            <a:r>
              <a:t>Şi Israel a gustat lucrarea Lui</a:t>
            </a:r>
            <a:br/>
            <a:r>
              <a:t>Şi Moise şi poporul L-au slăvit.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Domnul este-ndurător și milostiv,</a:t>
            </a:r>
            <a:br/>
            <a:r>
              <a:t>Îndelung răbdător, cu bunătate;</a:t>
            </a:r>
            <a:br/>
            <a:r>
              <a:t>El nu cearta, nici nu se mânie,</a:t>
            </a:r>
            <a:br/>
            <a:r>
              <a:t>Nu ne ţine-n seamă păcatele</a:t>
            </a:r>
            <a:br/>
            <a:r>
              <a:t>Şi El ne iartă fărădelegile</a:t>
            </a:r>
            <a:br/>
            <a:r>
              <a:t>Cu preţul mare al răscumpărării.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Bunătatea Lui ține pe vecie;</a:t>
            </a:r>
            <a:br/>
            <a:r>
              <a:t>Dragostea Lui e veşnic neschimbată</a:t>
            </a:r>
            <a:br/>
            <a:r>
              <a:t>Pentru răscumpăraţi: copiii Lui.</a:t>
            </a:r>
            <a:br/>
            <a:r>
              <a:t>Scaunul de har al Lui este în cer.</a:t>
            </a:r>
            <a:br/>
            <a:r>
              <a:t>Noian de binecuvântări să-l dăm Lui</a:t>
            </a:r>
            <a:br/>
            <a:r>
              <a:t>Şi îngeri şi oameni... suflete, toţi.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