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Biruitori, biruitori, biruitori suntem</a:t>
            </a:r>
            <a:br/>
            <a:r>
              <a:t>Cât mai deplin, tot mai deplin, Isuse, Te avem.</a:t>
            </a:r>
            <a:br/>
            <a:r>
              <a:t>În slujba Ta, în slujba Ta încurajați pornim,</a:t>
            </a:r>
            <a:br/>
            <a:r>
              <a:t>Un rod bogat, un rod frumos dorim să-Ți dăruim.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Isus, Isus, Isus!</a:t>
            </a:r>
            <a:br/>
            <a:r>
              <a:t>Ce har etern pentru noi ai adus!</a:t>
            </a:r>
            <a:br/>
            <a:r>
              <a:t>Te lăudăm! Te lăudăm! </a:t>
            </a:r>
            <a:br/>
            <a:r>
              <a:t>Numele Tău, drag Isus, lăudăm!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Încredințați, încredințați, încredințați mereu</a:t>
            </a:r>
            <a:br/>
            <a:r>
              <a:t>De harul Tău, prin harul Tău </a:t>
            </a:r>
            <a:br/>
            <a:r>
              <a:t>Noi trecem orice greu.</a:t>
            </a:r>
            <a:br/>
            <a:r>
              <a:t>Să ne păstrezi, să ne păstrezi senini și-ncrezători</a:t>
            </a:r>
            <a:br/>
            <a:r>
              <a:t>Când vin furtuni, când vin dureri,</a:t>
            </a:r>
            <a:br/>
            <a:r>
              <a:t>Când ceru-i numai nori.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Isus, Isus, Isus!</a:t>
            </a:r>
            <a:br/>
            <a:r>
              <a:t>Ce har etern pentru noi ai adus!</a:t>
            </a:r>
            <a:br/>
            <a:r>
              <a:t>Te lăudăm! Te lăudăm! </a:t>
            </a:r>
            <a:br/>
            <a:r>
              <a:t>Numele Tău, drag Isus, lăudăm!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Ne-ai pregătit, ne-ai pregătit un viitor sublim:</a:t>
            </a:r>
            <a:br/>
            <a:r>
              <a:t>În stări de rai, în slavă sus</a:t>
            </a:r>
            <a:br/>
            <a:r>
              <a:t>Cu Tine-n veci să fim.</a:t>
            </a:r>
            <a:br/>
            <a:r>
              <a:t>Ce fericiri, ce bucurii depline vom trăi </a:t>
            </a:r>
            <a:br/>
            <a:r>
              <a:t>Când noaptea grea se va sfârși Și veșnic fi-va zi!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Isus, Isus, Isus!</a:t>
            </a:r>
            <a:br/>
            <a:r>
              <a:t>Ce har etern pentru noi ai adus!</a:t>
            </a:r>
            <a:br/>
            <a:r>
              <a:t>Te lăudăm! Te lăudăm! </a:t>
            </a:r>
            <a:br/>
            <a:r>
              <a:t>Numele Tău, drag Isus, lăudăm!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