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Braţe tari ca ale Tale,</a:t>
            </a:r>
            <a:br/>
            <a:r>
              <a:t>Dumnezeul meu preasfânt,</a:t>
            </a:r>
            <a:br/>
            <a:r>
              <a:t>Nu sunt nicăieri asemeni,</a:t>
            </a:r>
            <a:br/>
            <a:r>
              <a:t>Nici în cer, nici pe pământ.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Ele-mi ţin fiinţa-ntreagă,</a:t>
            </a:r>
            <a:br/>
            <a:r>
              <a:t>Lângă pieptul Tău duios,</a:t>
            </a:r>
            <a:br/>
            <a:r>
              <a:t>De nu poate să mă smulgă,</a:t>
            </a:r>
            <a:br/>
            <a:r>
              <a:t>Leul crunt şi furios. (bis)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Ochi pătrunzători de taine,</a:t>
            </a:r>
            <a:br/>
            <a:r>
              <a:t>Ca ai Tăi nu sunt nicicând;</a:t>
            </a:r>
            <a:br/>
            <a:r>
              <a:t>Ei cunosc adâncul vieţii</a:t>
            </a:r>
            <a:br/>
            <a:r>
              <a:t>Şi izvoru-oricărui gând.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Sub lumina lor cea blândă,</a:t>
            </a:r>
            <a:br/>
            <a:r>
              <a:t>Mă păstrezi neîncetat,</a:t>
            </a:r>
            <a:br/>
            <a:r>
              <a:t>De nu poate să mă smulgă,</a:t>
            </a:r>
            <a:br/>
            <a:r>
              <a:t>Şarpele înveninat, (bis)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Glas duios şi mai puternic,</a:t>
            </a:r>
            <a:br/>
            <a:r>
              <a:t>Şi de adevăr mai plin</a:t>
            </a:r>
            <a:br/>
            <a:r>
              <a:t>Ca al Tău, nu-i nici acuma,</a:t>
            </a:r>
            <a:br/>
            <a:r>
              <a:t>Nici în vecii care vin.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El mi-aduce mângâiere,</a:t>
            </a:r>
            <a:br/>
            <a:r>
              <a:t>Prin Isus, pe orice drum.</a:t>
            </a:r>
            <a:br/>
            <a:r>
              <a:t>De nu pot să mi-o clintească</a:t>
            </a:r>
            <a:br/>
            <a:r>
              <a:t>Încercările de-acum. (bis)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Faţa Ta strălucitoare,</a:t>
            </a:r>
            <a:br/>
            <a:r>
              <a:t>Scumpul meu Stăpân ceresc,</a:t>
            </a:r>
            <a:br/>
            <a:r>
              <a:t>Bunătatea mai întreagă,</a:t>
            </a:r>
            <a:br/>
            <a:r>
              <a:t>La Golgota o găsesc.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M-alipesc de Tine-n totul</a:t>
            </a:r>
            <a:br/>
            <a:r>
              <a:t>Tu eşti adăpostul meu.</a:t>
            </a:r>
            <a:br/>
            <a:r>
              <a:t>Slavă, slavă, slavă Ţie</a:t>
            </a:r>
            <a:br/>
            <a:r>
              <a:t>Veşnicule Dumnezeu, (bis)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