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îţi vezi ticăloşia,</a:t>
            </a:r>
            <a:br/>
            <a:r>
              <a:t>Şi când zici: "Eu sunt pierdut!"</a:t>
            </a:r>
            <a:br/>
            <a:r>
              <a:t>La Isus priveşte-ndată</a:t>
            </a:r>
            <a:br/>
            <a:r>
              <a:t>Şi ia-L ca Mântuitor</a:t>
            </a:r>
            <a:br/>
            <a:r>
              <a:t>Chiar şi-atunci, chiar şi-atunci</a:t>
            </a:r>
            <a:br/>
            <a:r>
              <a:t>Când îţi zici: "Eu sunt pierdut!"</a:t>
            </a:r>
            <a:br/>
            <a:r>
              <a:t>Ia degrab’ pe Isus</a:t>
            </a:r>
            <a:br/>
            <a:r>
              <a:t>Ca Mântuitor al tău!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Eşti ca oaia rătăcită?</a:t>
            </a:r>
            <a:br/>
            <a:r>
              <a:t>Eşti în grea primejdie?</a:t>
            </a:r>
            <a:br/>
            <a:r>
              <a:t>Te-nspăimântă viitorul?</a:t>
            </a:r>
            <a:br/>
            <a:r>
              <a:t>Pe Isus ia-L ca Păstor!</a:t>
            </a:r>
            <a:br/>
            <a:r>
              <a:t>Chiar şi-atunci, chiar şi-atunci,</a:t>
            </a:r>
            <a:br/>
            <a:r>
              <a:t>În primejdie când eşti,</a:t>
            </a:r>
            <a:br/>
            <a:r>
              <a:t>Ia degrab' pe Isus,</a:t>
            </a:r>
            <a:br/>
            <a:r>
              <a:t>Pe Isus, ia-L ca Păstor!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Vrăjmaşul te-nconjoară,</a:t>
            </a:r>
            <a:br/>
            <a:r>
              <a:t>Când ţi-ndoaie inima,</a:t>
            </a:r>
            <a:br/>
            <a:r>
              <a:t>Când te las-a ta putere,</a:t>
            </a:r>
            <a:br/>
            <a:r>
              <a:t>Pe Isus să-L iei ca scut!</a:t>
            </a:r>
            <a:br/>
            <a:r>
              <a:t>Chiar şi-atunci, chiar şi-atunci</a:t>
            </a:r>
            <a:br/>
            <a:r>
              <a:t>Când se-ndoaie inima,</a:t>
            </a:r>
            <a:br/>
            <a:r>
              <a:t>Ia degrab' pe Isus,</a:t>
            </a:r>
            <a:br/>
            <a:r>
              <a:t>Pe Isus, să-L iei ca scut!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Când o fi s-apuci pe calea</a:t>
            </a:r>
            <a:br/>
            <a:r>
              <a:t>Ce duce către mormânt,</a:t>
            </a:r>
            <a:br/>
            <a:r>
              <a:t>Pe-acea cale-ntunecoasă,</a:t>
            </a:r>
            <a:br/>
            <a:r>
              <a:t>Ia ca faclă pe Isus!</a:t>
            </a:r>
            <a:br/>
            <a:r>
              <a:t>Chiar şi-atunci, chiar şi-atunci</a:t>
            </a:r>
            <a:br/>
            <a:r>
              <a:t>Când vei merge spre mormânt,</a:t>
            </a:r>
            <a:br/>
            <a:r>
              <a:t>Ia degrab' pe Isus,</a:t>
            </a:r>
            <a:br/>
            <a:r>
              <a:t>Ia ca faclă pe Isus!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