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Când Domnul a adus 'napoi în Sion</a:t>
            </a:r>
            <a:br/>
            <a:r>
              <a:t>Prinşii de război parcă visam.</a:t>
            </a:r>
            <a:br/>
            <a:r>
              <a:t>Striga de bucurie gura mea atunci,</a:t>
            </a:r>
            <a:br/>
            <a:r>
              <a:t>Cânt de bucurie limba-mi făurea.</a:t>
            </a:r>
            <a:br/>
            <a:r>
              <a:t>Da! Printre neamuri, atunci se spunea:</a:t>
            </a:r>
            <a:br/>
            <a:r>
              <a:t>„Domnul a făcut mari lucruri pentru ei.</a:t>
            </a:r>
            <a:br/>
            <a:r>
              <a:t>Da! Domnul a făcut mari lucruri pentru noi</a:t>
            </a:r>
            <a:br/>
            <a:r>
              <a:t>Şi de-aceea suntem plini de bucurie.</a:t>
            </a:r>
            <a:br/>
            <a:r>
              <a:t>Domnul i-a adus înapoi,</a:t>
            </a:r>
            <a:br/>
            <a:r>
              <a:t>Ca pe nişte râuri mari ce curg spre miazăzi,</a:t>
            </a:r>
            <a:br/>
            <a:r>
              <a:t>Pe prinşii de război... spre miazăzi.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O, suflete iubit şi scump lui Dumnezeu,</a:t>
            </a:r>
            <a:br/>
            <a:r>
              <a:t>N-auzi glasul Lui cum te cheamă cu dor?</a:t>
            </a:r>
            <a:br/>
            <a:r>
              <a:t>El vrea să fii al Lui copil fericit</a:t>
            </a:r>
            <a:br/>
            <a:r>
              <a:t>Şi eliberat din lanţul de păcat.</a:t>
            </a:r>
            <a:br/>
            <a:r>
              <a:t>Ia degrab' mântuirea Lui!</a:t>
            </a:r>
            <a:br/>
            <a:r>
              <a:t>Mântuirea ta-i doar în Domnul Isus!</a:t>
            </a:r>
            <a:br/>
            <a:r>
              <a:t>Da! Pentru vina ta pe cruce a murit.</a:t>
            </a:r>
            <a:br/>
            <a:r>
              <a:t>Da! Pentru viaţa ta, El viaţa Şi-a jertfit.</a:t>
            </a:r>
            <a:br/>
            <a:r>
              <a:t>Sângele Lui a curs pe Calvar</a:t>
            </a:r>
            <a:br/>
            <a:r>
              <a:t>Ca să spele vina ta ce greu te apăsa.</a:t>
            </a:r>
            <a:br/>
            <a:r>
              <a:t>Vrea să te fericească pentru veci.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