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Isus lăsat-a cerul</a:t>
            </a:r>
            <a:br/>
            <a:r>
              <a:t>Şi-a venit să moară-aicea,</a:t>
            </a:r>
            <a:br/>
            <a:r>
              <a:t>În iubirea Lui cea mare,</a:t>
            </a:r>
            <a:br/>
            <a:r>
              <a:t>Pe copii iubea.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Veneau mamele atuncea</a:t>
            </a:r>
            <a:br/>
            <a:r>
              <a:t>Cu micuţii lor la Domnul,</a:t>
            </a:r>
            <a:br/>
            <a:r>
              <a:t>Iar El n-a zis “nu” la nimeni,</a:t>
            </a:r>
            <a:br/>
            <a:r>
              <a:t>Ci pe toţi primea.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Pentru ei Şi-a dat viaţa,</a:t>
            </a:r>
            <a:br/>
            <a:r>
              <a:t>Ca să-i scape de la moarte;</a:t>
            </a:r>
            <a:br/>
            <a:r>
              <a:t>Mântui El poate astăzi</a:t>
            </a:r>
            <a:br/>
            <a:r>
              <a:t>Chiar şi pe copii.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Deci copiii-n El să creadă</a:t>
            </a:r>
            <a:br/>
            <a:r>
              <a:t>Şi prin har să-I facă voia,</a:t>
            </a:r>
            <a:br/>
            <a:r>
              <a:t>Să se roage Lui întruna,</a:t>
            </a:r>
            <a:br/>
            <a:r>
              <a:t>Trăind pentru 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 curând El Se va-ntoarce</a:t>
            </a:r>
            <a:br/>
            <a:r>
              <a:t>Ca să ia acas' în ceruri,</a:t>
            </a:r>
            <a:br/>
            <a:r>
              <a:t>Pe acei ce pentru Domnul</a:t>
            </a:r>
            <a:br/>
            <a:r>
              <a:t>Au trăit aici.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Şi atunci şi pe copiii</a:t>
            </a:r>
            <a:br/>
            <a:r>
              <a:t>Care L-au iubit aicea,</a:t>
            </a:r>
            <a:br/>
            <a:r>
              <a:t>Îi va lua cu El în slavă</a:t>
            </a:r>
            <a:br/>
            <a:r>
              <a:t>Şi cu El vor fi.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