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ajungi să-ți fii tu însuți o povară,</a:t>
            </a:r>
            <a:br/>
            <a:r>
              <a:t>Când puteri de ne-nțeles te-apasă greu,</a:t>
            </a:r>
            <a:br/>
            <a:r>
              <a:t>Când pe crengi sunt numai flori de primăvară,</a:t>
            </a:r>
            <a:br/>
            <a:r>
              <a:t>Iar din tine frunze moarte cad mereu,</a:t>
            </a:r>
            <a:br/>
            <a:r>
              <a:t>Când spre tainice urzeli ce se destramă </a:t>
            </a:r>
            <a:br/>
            <a:r>
              <a:t>Rătăcești ca un pescar de amăgiri,</a:t>
            </a:r>
            <a:br/>
            <a:r>
              <a:t>N-auzi tu un glas de Tată ce te cheamă?</a:t>
            </a:r>
            <a:br/>
            <a:r>
              <a:t>N-auzi tu chemarea veșnicei iubiri?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Întoarce-te la Domnul!</a:t>
            </a:r>
            <a:br/>
            <a:r>
              <a:t>Așa cum ești, cu zdrențe-n suflet și poveri!</a:t>
            </a:r>
            <a:br/>
            <a:r>
              <a:t>Întoarce-te la Domnul!</a:t>
            </a:r>
            <a:br/>
            <a:r>
              <a:t>Un cuget nou și-o altă inimă să-I ceri!</a:t>
            </a:r>
            <a:br/>
            <a:r>
              <a:t>Întoarce-te la Domnul!</a:t>
            </a:r>
            <a:br/>
            <a:r>
              <a:t>La pieptul Lui să înțelegi cât te-a iubit.</a:t>
            </a:r>
            <a:br/>
            <a:r>
              <a:t>Crezând în jertfa-I sfântă vei fi-n veci fericit.</a:t>
            </a:r>
            <a:br/>
            <a:r>
              <a:t>Întoarce-te la Domnul, copil regăsit!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Ca-ntr-un joc, legându-ți ochii cu năframa</a:t>
            </a:r>
            <a:br/>
            <a:r>
              <a:t>Tu alergi să prinzi minciuna unui vis</a:t>
            </a:r>
            <a:br/>
            <a:r>
              <a:t>Dar oprește-te, prietene, ia seama</a:t>
            </a:r>
            <a:br/>
            <a:r>
              <a:t>Pașii tăi se-ndreaptă-n grabă spre abis!</a:t>
            </a:r>
            <a:br/>
            <a:r>
              <a:t>În zadar aștepți năluca fericirii;</a:t>
            </a:r>
            <a:br/>
            <a:r>
              <a:t>În zadar apuci cu pumnii amândoi;</a:t>
            </a:r>
            <a:br/>
            <a:r>
              <a:t>Vei plăti din nou tribut dezamăgirii,</a:t>
            </a:r>
            <a:br/>
            <a:r>
              <a:t>Obosit, cu ochii plânși, cu pumnii goi…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Întoarce-te la Domnul!</a:t>
            </a:r>
            <a:br/>
            <a:r>
              <a:t>Așa cum ești, cu zdrențe-n suflet și poveri!</a:t>
            </a:r>
            <a:br/>
            <a:r>
              <a:t>Întoarce-te la Domnul!</a:t>
            </a:r>
            <a:br/>
            <a:r>
              <a:t>Un cuget nou și-o altă inimă să-I ceri!</a:t>
            </a:r>
            <a:br/>
            <a:r>
              <a:t>Întoarce-te la Domnul!</a:t>
            </a:r>
            <a:br/>
            <a:r>
              <a:t>La pieptul Lui să înțelegi cât te-a iubit.</a:t>
            </a:r>
            <a:br/>
            <a:r>
              <a:t>Crezând în jertfa-I sfântă vei fi-n veci fericit.</a:t>
            </a:r>
            <a:br/>
            <a:r>
              <a:t>Întoarce-te la Domnul, copil regăsit!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