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Când drumul meu e-ntunecos,</a:t>
            </a:r>
            <a:br/>
            <a:r>
              <a:t>Lumina mea este Hristos;</a:t>
            </a:r>
            <a:br/>
            <a:r>
              <a:t>Cu El străbat calea voios.</a:t>
            </a:r>
            <a:br/>
            <a:r>
              <a:t>Ce bun e El!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Când e furtună-n jurul meu</a:t>
            </a:r>
            <a:br/>
            <a:r>
              <a:t>Şi ceru-i tot doar un nor greu,</a:t>
            </a:r>
            <a:br/>
            <a:r>
              <a:t>Isus e Păzitorul meu.</a:t>
            </a:r>
            <a:br/>
            <a:r>
              <a:t>Ce bun e El!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Când sunt departe de cămin,</a:t>
            </a:r>
            <a:br/>
            <a:r>
              <a:t>Când totu-n jur îmi e străin,</a:t>
            </a:r>
            <a:br/>
            <a:r>
              <a:t>Al meu dor prin Isus mi-alin.</a:t>
            </a:r>
            <a:br/>
            <a:r>
              <a:t>Ce bun e El!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Când suflă rece-al morţii vânt</a:t>
            </a:r>
            <a:br/>
            <a:r>
              <a:t>Şi pierd comori de pe pământ,</a:t>
            </a:r>
            <a:br/>
            <a:r>
              <a:t>Isus rămâne orişicând.</a:t>
            </a:r>
            <a:br/>
            <a:r>
              <a:t>Ce bun e El!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Şi ieri, şi azi, şi-n viitor,</a:t>
            </a:r>
            <a:br/>
            <a:r>
              <a:t>E-Acelaşi bun Mântuitor:</a:t>
            </a:r>
            <a:br/>
            <a:r>
              <a:t>Mereu îmi vine-n ajutor.</a:t>
            </a:r>
            <a:br/>
            <a:r>
              <a:t>Ce bun e El!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