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nu suntem nimica</a:t>
            </a:r>
            <a:br/>
            <a:r>
              <a:t>Eşti totul Tu în noi,</a:t>
            </a:r>
            <a:br/>
            <a:r>
              <a:t>Isuse, ne-mbraci cu Tine</a:t>
            </a:r>
            <a:br/>
            <a:r>
              <a:t>Atunci când suntem goi.</a:t>
            </a:r>
            <a:br/>
            <a:r>
              <a:t>/: Şi intri-acolo unde</a:t>
            </a:r>
            <a:br/>
            <a:r>
              <a:t>E uşa larg deschisă</a:t>
            </a:r>
            <a:br/>
            <a:r>
              <a:t>Străluminând lăuntrul</a:t>
            </a:r>
            <a:br/>
            <a:r>
              <a:t>Cu-o viaţă nedescrisă.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Tu creşti frumos în straturi</a:t>
            </a:r>
            <a:br/>
            <a:r>
              <a:t>Curat de orice spin,</a:t>
            </a:r>
            <a:br/>
            <a:r>
              <a:t>Acolo rodul dulce</a:t>
            </a:r>
            <a:br/>
            <a:r>
              <a:t>Ţi-l înmulţeşti deplin.</a:t>
            </a:r>
            <a:br/>
            <a:r>
              <a:t>/: Şi-Ți faci lucrarea-Ţi sfântă</a:t>
            </a:r>
            <a:br/>
            <a:r>
              <a:t>Când nimeni nu-Ţi stă-n cale</a:t>
            </a:r>
            <a:br/>
            <a:r>
              <a:t>Atunci îţi pui pecetea</a:t>
            </a:r>
            <a:br/>
            <a:r>
              <a:t>Dumnezeirii Tale.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fiu deplin nimica</a:t>
            </a:r>
            <a:br/>
            <a:r>
              <a:t>Isuse, vreau şi eu,</a:t>
            </a:r>
            <a:br/>
            <a:r>
              <a:t>Să poţi fi totu-n mine</a:t>
            </a:r>
            <a:br/>
            <a:r>
              <a:t>Mereu, mereu, mereu.</a:t>
            </a:r>
            <a:br/>
            <a:r>
              <a:t>/: O, dorul vieţei mele</a:t>
            </a:r>
            <a:br/>
            <a:r>
              <a:t>Să crească-n sfânta-Ți fire</a:t>
            </a:r>
            <a:br/>
            <a:r>
              <a:t>'Nălţând-o pretutindeni</a:t>
            </a:r>
            <a:br/>
            <a:r>
              <a:t>Statornic în iubire.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