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vrei să vii, când vrei să-ntorci?</a:t>
            </a:r>
            <a:br/>
            <a:r>
              <a:t>Când vrei să vii la Dumnezeu?</a:t>
            </a:r>
            <a:br/>
            <a:r>
              <a:t>Când vrei să-ntorci din calea rea?</a:t>
            </a:r>
            <a:br/>
            <a:r>
              <a:t>De ce tot vrei s-amâni mereu?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vino azi, o, vino azi!</a:t>
            </a:r>
            <a:br/>
            <a:r>
              <a:t>Te-ntoarce să scapi de la pierzare!</a:t>
            </a:r>
            <a:br/>
            <a:r>
              <a:t>/: Nu amâna, nu amâna!</a:t>
            </a:r>
            <a:br/>
            <a:r>
              <a:t>E poate ultima chemare!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vrei s-asculți, când vrei să spui:</a:t>
            </a:r>
            <a:br/>
            <a:r>
              <a:t>“Acuma vreau să vin si eu?”</a:t>
            </a:r>
            <a:br/>
            <a:r>
              <a:t>Când vrei să spui: “Acum mă-ntorc,</a:t>
            </a:r>
            <a:br/>
            <a:r>
              <a:t>Nu vreau să mai amân mereu!”?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vino azi, o, vino azi!</a:t>
            </a:r>
            <a:br/>
            <a:r>
              <a:t>Te-ntoarce să scapi de la pierzare!</a:t>
            </a:r>
            <a:br/>
            <a:r>
              <a:t>/: Nu amâna, nu amâna!</a:t>
            </a:r>
            <a:br/>
            <a:r>
              <a:t>E poate ultima chemare!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Mai este loc, mai este har,</a:t>
            </a:r>
            <a:br/>
            <a:r>
              <a:t>O, vin-acum la Dumnezeu,</a:t>
            </a:r>
            <a:br/>
            <a:r>
              <a:t>Căci s-ar putea să pieri pe veci</a:t>
            </a:r>
            <a:br/>
            <a:r>
              <a:t>Dacă și de-azi amâni mereu.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vino azi, o, vino azi!</a:t>
            </a:r>
            <a:br/>
            <a:r>
              <a:t>Te-ntoarce să scapi de la pierzare!</a:t>
            </a:r>
            <a:br/>
            <a:r>
              <a:t>/: Nu amâna, nu amâna!</a:t>
            </a:r>
            <a:br/>
            <a:r>
              <a:t>E poate ultima chemare!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