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Cânta-voi Domnului mărire,</a:t>
            </a:r>
            <a:br/>
            <a:r>
              <a:t>Cânta-voi Lui (bis)</a:t>
            </a:r>
            <a:br/>
            <a:r>
              <a:t>Pentru deplina mântuire,</a:t>
            </a:r>
            <a:br/>
            <a:r>
              <a:t>Cânta-voi Lui (bis)</a:t>
            </a:r>
            <a:br/>
            <a:r>
              <a:t>A mea cântare în sărbătoare</a:t>
            </a:r>
            <a:br/>
            <a:r>
              <a:t>O voi 'nălţa mereu spre slava Domnului</a:t>
            </a:r>
            <a:br/>
            <a:r>
              <a:t>Cânta-voi numele Său mare,</a:t>
            </a:r>
            <a:br/>
            <a:r>
              <a:t>Cânta-voi Lui.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Cânta-voi dragostea divină,</a:t>
            </a:r>
            <a:br/>
            <a:r>
              <a:t>O voi cânta, (bis)</a:t>
            </a:r>
            <a:br/>
            <a:r>
              <a:t>Căci mi-a adus a ei lumină:</a:t>
            </a:r>
            <a:br/>
            <a:r>
              <a:t>O voi cânta. (bis)</a:t>
            </a:r>
            <a:br/>
            <a:r>
              <a:t>Cu stăruinţă şi prin credinţă</a:t>
            </a:r>
            <a:br/>
            <a:r>
              <a:t>Iubirea-n cântec pururea o voi 'nălţa.</a:t>
            </a:r>
            <a:br/>
            <a:r>
              <a:t>Cântarea ei e biruinţă</a:t>
            </a:r>
            <a:br/>
            <a:r>
              <a:t>O voi cânta.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Cânta-voi jertfa preasfinţită</a:t>
            </a:r>
            <a:br/>
            <a:r>
              <a:t>O voi cânta, (bis)</a:t>
            </a:r>
            <a:br/>
            <a:r>
              <a:t>Prin ea mi-e viaţa-ndreptăţită,</a:t>
            </a:r>
            <a:br/>
            <a:r>
              <a:t>O voi cânta. (bis)</a:t>
            </a:r>
            <a:br/>
            <a:r>
              <a:t>A mea înfiere spre moştenire,</a:t>
            </a:r>
            <a:br/>
            <a:r>
              <a:t>Mi-a câştigat-o Domnul, sus pe Golgota;</a:t>
            </a:r>
            <a:br/>
            <a:r>
              <a:t>Cânta-voi marea Lui putere,</a:t>
            </a:r>
            <a:br/>
            <a:r>
              <a:t>O voi cânta.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