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 de fericit, o, cât de fericit</a:t>
            </a:r>
            <a:br/>
            <a:r>
              <a:t>Tu mă faci Isus, prin harul Tău ce mi-ai adus.</a:t>
            </a:r>
            <a:br/>
            <a:r>
              <a:t>Duhul liniştit, mi-e duhul liniştit</a:t>
            </a:r>
            <a:br/>
            <a:r>
              <a:t>Când mă alipesc de pieptul Tău Dumnezeiesc.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meu Isus, prin jertfă m-ai adus</a:t>
            </a:r>
            <a:br/>
            <a:r>
              <a:t>În templul luminat de harul Tău nestrămutat.</a:t>
            </a:r>
            <a:br/>
            <a:r>
              <a:t>Veşnic, slava Ta, iubirea va cânta</a:t>
            </a:r>
            <a:br/>
            <a:r>
              <a:t>Cu flacără şi jar Isuse, Ţie iar şi iar.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Câte mângâieri, o, câte mângâieri</a:t>
            </a:r>
            <a:br/>
            <a:r>
              <a:t>Tu aduci mereu Isuse, sufletului meu.</a:t>
            </a:r>
            <a:br/>
            <a:r>
              <a:t>Ale lui poveri, nespusele-i poveri</a:t>
            </a:r>
            <a:br/>
            <a:r>
              <a:t>Le ridici deplin să pot avea un mers mai lin.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la Tine aştept, o, de la Tine aştept</a:t>
            </a:r>
            <a:br/>
            <a:r>
              <a:t>Zilnic nou avânt spre-naltul cel frumos şi sfânt.</a:t>
            </a:r>
            <a:br/>
            <a:r>
              <a:t>Totu-i numai har, Isuse numai har</a:t>
            </a:r>
            <a:br/>
            <a:r>
              <a:t>Pururi fi slăvit Mântuitorule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