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 de mare eşti, Tu, Doamne,</a:t>
            </a:r>
            <a:br/>
            <a:r>
              <a:t>Cât de mic şi ne-nsemnat sunt eu.</a:t>
            </a:r>
            <a:br/>
            <a:r>
              <a:t>Tu eşti Creator, Tu eşti Ziditor,</a:t>
            </a:r>
            <a:br/>
            <a:r>
              <a:t>Tu eşti veşnic, viu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Toate Te slăvesc în veci, Stăpâne,</a:t>
            </a:r>
            <a:br/>
            <a:r>
              <a:t>Toate merg aşa cum voieşti.</a:t>
            </a:r>
            <a:br/>
            <a:r>
              <a:t>Şi de-i rău acum în lume</a:t>
            </a:r>
            <a:br/>
            <a:r>
              <a:t>Tu un bine veşnic pregăteşti.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Lângă Tine-i sărbătoare,</a:t>
            </a:r>
            <a:br/>
            <a:r>
              <a:t>Necuprinsul este-ntreg al Tău.</a:t>
            </a:r>
            <a:br/>
            <a:r>
              <a:t>Chiar şi-acest pământ unde al Tău Cuvânt</a:t>
            </a:r>
            <a:br/>
            <a:r>
              <a:t>E călcat mereu de cel rău.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Ne-nţelese-s Doamne astăzi,</a:t>
            </a:r>
            <a:br/>
            <a:r>
              <a:t>Ale Tale planuri pe pământ,</a:t>
            </a:r>
            <a:br/>
            <a:r>
              <a:t>Dar va fi, o zi, când va străluci,</a:t>
            </a:r>
            <a:br/>
            <a:r>
              <a:t>Adevărul Tău pururi sfânt.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Adă mult dorita clipă,</a:t>
            </a:r>
            <a:br/>
            <a:r>
              <a:t>Când pe acest pământ vei reveni,</a:t>
            </a:r>
            <a:br/>
            <a:r>
              <a:t>Sfântă pacea Ta, toţi o vom cânta</a:t>
            </a:r>
            <a:br/>
            <a:r>
              <a:t>Că Stăpânul lui, Tu vei fi.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