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Câte daruri minunate</a:t>
            </a:r>
            <a:br/>
            <a:r>
              <a:t>Isus, nouă Tu ne-ai dat!</a:t>
            </a:r>
            <a:br/>
            <a:r>
              <a:t>Şi de câte ori căzut-am</a:t>
            </a:r>
            <a:br/>
            <a:r>
              <a:t>Mâna Ta ne-a ridicat...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Domnul meu! (bis)</a:t>
            </a:r>
            <a:br/>
            <a:r>
              <a:t>Tu ai răbdat în locul meu</a:t>
            </a:r>
            <a:br/>
            <a:r>
              <a:t>Şi ai murit pentru mine.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 o jertfă de sub soare</a:t>
            </a:r>
            <a:br/>
            <a:r>
              <a:t>Nu-i mai sfântă ca a Ta.</a:t>
            </a:r>
            <a:br/>
            <a:r>
              <a:t>Când sub spinii răi, în cuie,</a:t>
            </a:r>
            <a:br/>
            <a:r>
              <a:t>Ai murit pe Golgota.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Grea e crucea pentru Tine</a:t>
            </a:r>
            <a:br/>
            <a:r>
              <a:t>Şi nu-s ucenicii Tăi</a:t>
            </a:r>
            <a:br/>
            <a:r>
              <a:t>Când cazi şi n-o mai poţi duce</a:t>
            </a:r>
            <a:br/>
            <a:r>
              <a:t>Să Ţi-o ia, s-o ducă ei.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M-am gândit s-alerg la cruce</a:t>
            </a:r>
            <a:br/>
            <a:r>
              <a:t>Să fac pentru El ce pot,</a:t>
            </a:r>
            <a:br/>
            <a:r>
              <a:t>Să-I iau de pe cap cununa</a:t>
            </a:r>
            <a:br/>
            <a:r>
              <a:t>Ori piroanele să-I scot...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Nu porţi flori pe fruntea sfântă</a:t>
            </a:r>
            <a:br/>
            <a:r>
              <a:t>Decât spinii cei mai răi.</a:t>
            </a:r>
            <a:br/>
            <a:r>
              <a:t>Pentru cei ce-Ţi bat piroane</a:t>
            </a:r>
            <a:br/>
            <a:r>
              <a:t>Ai murit Tu pentru ei.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Simone de la Cirena</a:t>
            </a:r>
            <a:br/>
            <a:r>
              <a:t>Numai tu şi un tâlhar</a:t>
            </a:r>
            <a:br/>
            <a:r>
              <a:t>Aţi stropit cu apă focul</a:t>
            </a:r>
            <a:br/>
            <a:r>
              <a:t>Când Îl chinuiau amar.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