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Ca tunetul din cer e al Domnului glas</a:t>
            </a:r>
            <a:br/>
            <a:r>
              <a:t>E cântec ce umple noaptea.</a:t>
            </a:r>
            <a:br/>
            <a:r>
              <a:t>Să mergem cu toţii la muntele Lui</a:t>
            </a:r>
            <a:br/>
            <a:r>
              <a:t>Puterea şi-o va arăta.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El e-n veci Stânca lui Israel,</a:t>
            </a:r>
            <a:br/>
            <a:r>
              <a:t>În veci Stânca lui Israel.</a:t>
            </a:r>
            <a:br/>
            <a:r>
              <a:t>Vom trăi prin puterea Cuvântului Său</a:t>
            </a:r>
            <a:br/>
            <a:r>
              <a:t>El e-n veci Stânca lui Israel.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Cei orbi vor vedea şi cei surzi vor auzi,</a:t>
            </a:r>
            <a:br/>
            <a:r>
              <a:t>Captivii, El, va elibera.</a:t>
            </a:r>
            <a:br/>
            <a:r>
              <a:t>Cei şchiopi vor sări ca şi mieii pe câmpii,</a:t>
            </a:r>
            <a:br/>
            <a:r>
              <a:t>Cu limba lor cei muţi vor cânta.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Vom vedea frumuseţea şi gloria Sa!</a:t>
            </a:r>
            <a:br/>
            <a:r>
              <a:t>El râuri va turna în pustii.</a:t>
            </a:r>
            <a:br/>
            <a:r>
              <a:t>Vestiţi tuturor să se ştie în veci</a:t>
            </a:r>
            <a:br/>
            <a:r>
              <a:t>Că, Domnul, e biruitor.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