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bucurie, Doamne,</a:t>
            </a:r>
            <a:br/>
            <a:r>
              <a:t>În jurul Tău să fim</a:t>
            </a:r>
            <a:br/>
            <a:r>
              <a:t>Şi să-Ţi aducem slavă</a:t>
            </a:r>
            <a:br/>
            <a:r>
              <a:t>Prin Duhul Tău cel Sfânt!</a:t>
            </a:r>
            <a:br/>
            <a:r>
              <a:t>Cuvântul Tău ni-i hrana,</a:t>
            </a:r>
            <a:br/>
            <a:r>
              <a:t>În El e voia Ta,</a:t>
            </a:r>
            <a:br/>
            <a:r>
              <a:t>Ajută-ne prin Duhul,</a:t>
            </a:r>
            <a:br/>
            <a:r>
              <a:t>S-o facem zi de zi!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Cuvântul ni-i lumina</a:t>
            </a:r>
            <a:br/>
            <a:r>
              <a:t>În lume-aceasta rea;</a:t>
            </a:r>
            <a:br/>
            <a:r>
              <a:t>În El vedem aievea</a:t>
            </a:r>
            <a:br/>
            <a:r>
              <a:t>Pe Fiul Tău iubit.</a:t>
            </a:r>
            <a:br/>
            <a:r>
              <a:t>O! ce comori cuprinde</a:t>
            </a:r>
            <a:br/>
            <a:r>
              <a:t>Cuvântul Tău cel scris!</a:t>
            </a:r>
            <a:br/>
            <a:r>
              <a:t>Descoperă-ne-acuma</a:t>
            </a:r>
            <a:br/>
            <a:r>
              <a:t>Măcar vreo câteva!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ne-nvăţăm, dintr-însul,</a:t>
            </a:r>
            <a:br/>
            <a:r>
              <a:t>Să preţuim mai mult</a:t>
            </a:r>
            <a:br/>
            <a:r>
              <a:t>Pe Cel ce, prea adesea,</a:t>
            </a:r>
            <a:br/>
            <a:r>
              <a:t>Noi Îl uităm aici.</a:t>
            </a:r>
            <a:br/>
            <a:r>
              <a:t>Învață-ne, prin Duhul,</a:t>
            </a:r>
            <a:br/>
            <a:r>
              <a:t>Pe Fiul să-L iubim!</a:t>
            </a:r>
            <a:br/>
            <a:r>
              <a:t>Păstrează-ne cu Domnul,</a:t>
            </a:r>
            <a:br/>
            <a:r>
              <a:t>Pân' la sfârşit, uniţi!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călăuza noastră</a:t>
            </a:r>
            <a:br/>
            <a:r>
              <a:t>De fiecare zi</a:t>
            </a:r>
            <a:br/>
            <a:r>
              <a:t>Cuvântul Tău să fie,</a:t>
            </a:r>
            <a:br/>
            <a:r>
              <a:t>În orice amănunt!</a:t>
            </a:r>
            <a:br/>
            <a:r>
              <a:t>Să fim, aici, în lume,</a:t>
            </a:r>
            <a:br/>
            <a:r>
              <a:t>Ca Fiul Tău iubit</a:t>
            </a:r>
            <a:br/>
            <a:r>
              <a:t>Şi s-arătăm cu viaţa</a:t>
            </a:r>
            <a:br/>
            <a:r>
              <a:t>Ceva din firea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