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fericire de-a-L cunoaşte</a:t>
            </a:r>
            <a:br/>
            <a:r>
              <a:t>Pe Cel ce-n veci e neschimbat,</a:t>
            </a:r>
            <a:br/>
            <a:r>
              <a:t>Să-L ai aicea ca Prieten.</a:t>
            </a:r>
            <a:br/>
            <a:r>
              <a:t>Apărător şi bun Păstor!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De-aceea noi cântăm voioşi</a:t>
            </a:r>
            <a:br/>
            <a:r>
              <a:t>Iubirea mare-a lui Isus,</a:t>
            </a:r>
            <a:br/>
            <a:r>
              <a:t>Care-a venit la noi de sus</a:t>
            </a:r>
            <a:br/>
            <a:r>
              <a:t>Şi ne-a scăpat de Cel Viclean.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Eram pierduţi şi-n vină mare,</a:t>
            </a:r>
            <a:br/>
            <a:r>
              <a:t>Fără nădejde de-a scăpa</a:t>
            </a:r>
            <a:br/>
            <a:r>
              <a:t>Morţi în păcate, în întuneric,</a:t>
            </a:r>
            <a:br/>
            <a:r>
              <a:t>Când ochii El ni i-a deschis.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De-aceea noi cântăm voioşi</a:t>
            </a:r>
            <a:br/>
            <a:r>
              <a:t>Iubirea mare-a lui Isus,</a:t>
            </a:r>
            <a:br/>
            <a:r>
              <a:t>Care-a venit la noi de sus</a:t>
            </a:r>
            <a:br/>
            <a:r>
              <a:t>Şi ne-a scăpat de Cel Viclean.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ne-a adus iertarea, pacea</a:t>
            </a:r>
            <a:br/>
            <a:r>
              <a:t>Şi vestea bună-n lupta grea:</a:t>
            </a:r>
            <a:br/>
            <a:r>
              <a:t>Că pe Vrăjmaş El biruit-a,</a:t>
            </a:r>
            <a:br/>
            <a:r>
              <a:t>Că-n veci Satan a fost zdrobit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De-aceea noi cântăm voioşi</a:t>
            </a:r>
            <a:br/>
            <a:r>
              <a:t>Iubirea mare-a lui Isus,</a:t>
            </a:r>
            <a:br/>
            <a:r>
              <a:t>Care-a venit la noi de sus</a:t>
            </a:r>
            <a:br/>
            <a:r>
              <a:t>Şi ne-a scăpat de Cel Viclean.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Acuma suntem fără teamă</a:t>
            </a:r>
            <a:br/>
            <a:r>
              <a:t>Şi fără grija din trecut.</a:t>
            </a:r>
            <a:br/>
            <a:r>
              <a:t>Azi pe-a-Lui urme mergem veseli,</a:t>
            </a:r>
            <a:br/>
            <a:r>
              <a:t>Căci Însuși El ne-a mântuit.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De-aceea noi cântăm voioşi</a:t>
            </a:r>
            <a:br/>
            <a:r>
              <a:t>Iubirea mare-a lui Isus,</a:t>
            </a:r>
            <a:br/>
            <a:r>
              <a:t>Care-a venit la noi de sus</a:t>
            </a:r>
            <a:br/>
            <a:r>
              <a:t>Şi ne-a scăpat de Cel Viclean.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