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har, ce har să poți să crezi,</a:t>
            </a:r>
            <a:br/>
            <a:r>
              <a:t>Ce har, ce har!</a:t>
            </a:r>
            <a:br/>
            <a:r>
              <a:t>Ce har pe Domnul să-L urmezi!</a:t>
            </a:r>
            <a:br/>
            <a:r>
              <a:t>Ce har, ce har!</a:t>
            </a:r>
            <a:br/>
            <a:r>
              <a:t>Ce har deplin să te predai,</a:t>
            </a:r>
            <a:br/>
            <a:r>
              <a:t>Ce har, ce har!</a:t>
            </a:r>
            <a:br/>
            <a:r>
              <a:t>Ce har s-o rupi cu-al lumii trai,</a:t>
            </a:r>
            <a:br/>
            <a:r>
              <a:t>Ce har, ce har!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har să poți să spui mereu,</a:t>
            </a:r>
            <a:br/>
            <a:r>
              <a:t>Ce har, ce har!</a:t>
            </a:r>
            <a:br/>
            <a:r>
              <a:t>Isus, Mântuitorul meu!</a:t>
            </a:r>
            <a:br/>
            <a:r>
              <a:t>Ce har, ce har!</a:t>
            </a:r>
            <a:br/>
            <a:r>
              <a:t>Ce har să poți s-asculți de El,</a:t>
            </a:r>
            <a:br/>
            <a:r>
              <a:t>Ce har, ce har!</a:t>
            </a:r>
            <a:br/>
            <a:r>
              <a:t>Să ai blândețea Lui de Miel,</a:t>
            </a:r>
            <a:br/>
            <a:r>
              <a:t>Ce har, ce har!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har, ce har să poți iubi,</a:t>
            </a:r>
            <a:br/>
            <a:r>
              <a:t>Ce har, ce har!</a:t>
            </a:r>
            <a:br/>
            <a:r>
              <a:t>Cuvântul Sfânt să-l poți trăi,</a:t>
            </a:r>
            <a:br/>
            <a:r>
              <a:t>Ce har, ce har!</a:t>
            </a:r>
            <a:br/>
            <a:r>
              <a:t>Ce har să poți să fii smerit,</a:t>
            </a:r>
            <a:br/>
            <a:r>
              <a:t>Ce har, ce har!</a:t>
            </a:r>
            <a:br/>
            <a:r>
              <a:t>Și-n suferință liniștit,</a:t>
            </a:r>
            <a:br/>
            <a:r>
              <a:t>Ce har, ce har!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har să mergi pe calea Sa!</a:t>
            </a:r>
            <a:br/>
            <a:r>
              <a:t>Ce har, ce har!</a:t>
            </a:r>
            <a:br/>
            <a:r>
              <a:t>Ce har curat să-I poți cânta,</a:t>
            </a:r>
            <a:br/>
            <a:r>
              <a:t>Ce har, ce har!</a:t>
            </a:r>
            <a:br/>
            <a:r>
              <a:t>Ce har să fii umplut deplin,</a:t>
            </a:r>
            <a:br/>
            <a:r>
              <a:t>Ce har, ce har!</a:t>
            </a:r>
            <a:br/>
            <a:r>
              <a:t>Viața s-o trăiești din plin,</a:t>
            </a:r>
            <a:br/>
            <a:r>
              <a:t>În har, în har!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