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slăvit Mântuitor</a:t>
            </a:r>
            <a:br/>
            <a:r>
              <a:t>Este Domnul meu Isus,</a:t>
            </a:r>
            <a:br/>
            <a:r>
              <a:t>Căci în lume a venit</a:t>
            </a:r>
            <a:br/>
            <a:r>
              <a:t>Şi păcatu-a ispășit! </a:t>
            </a:r>
            <a:br/>
            <a:r>
              <a:t>Pentru mine a murit,</a:t>
            </a:r>
            <a:br/>
            <a:r>
              <a:t>De păcat m-a curăţit,</a:t>
            </a:r>
            <a:br/>
            <a:r>
              <a:t>De osândă m-a scăpat,</a:t>
            </a:r>
            <a:br/>
            <a:r>
              <a:t>Viaţa veşnică mi-a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Tatăl a trimis din cer</a:t>
            </a:r>
            <a:br/>
            <a:r>
              <a:t>Pe-acest Miel neprihănit,</a:t>
            </a:r>
            <a:br/>
            <a:r>
              <a:t>Ce pe cruce-a fost jerfit</a:t>
            </a:r>
            <a:br/>
            <a:r>
              <a:t>Şi cu moartea-a fost lovit</a:t>
            </a:r>
            <a:br/>
            <a:r>
              <a:t>Eu m-am încrezut în El</a:t>
            </a:r>
            <a:br/>
            <a:r>
              <a:t>Şi iertarea am primit</a:t>
            </a:r>
            <a:br/>
            <a:r>
              <a:t>Şi prin scumpu-I sânge-acum,</a:t>
            </a:r>
            <a:br/>
            <a:r>
              <a:t>De păcat sunt izbăvit.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Astăzi El e înviat</a:t>
            </a:r>
            <a:br/>
            <a:r>
              <a:t>Şi la cer e înalţat,</a:t>
            </a:r>
            <a:br/>
            <a:r>
              <a:t>Stă la dreapta Tatălui,</a:t>
            </a:r>
            <a:br/>
            <a:r>
              <a:t>Mijloceşte pentru noi.</a:t>
            </a:r>
            <a:br/>
            <a:r>
              <a:t>Azi, din cer, eu Îl aştept,</a:t>
            </a:r>
            <a:br/>
            <a:r>
              <a:t>Ca să vină să mă ia</a:t>
            </a:r>
            <a:br/>
            <a:r>
              <a:t>Şi în veci cu El să fiu</a:t>
            </a:r>
            <a:br/>
            <a:r>
              <a:t>Şi să cânt spre slava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