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Ce-ai semănat cu lacrimi</a:t>
            </a:r>
            <a:br/>
            <a:r>
              <a:t>Ai să culegi cântând.</a:t>
            </a:r>
            <a:br/>
            <a:r>
              <a:t>Oricât de lung e drumul,</a:t>
            </a:r>
            <a:br/>
            <a:r>
              <a:t>Sfârşi-va în curând.</a:t>
            </a:r>
            <a:br/>
            <a:r>
              <a:t>Nu plânge după anii</a:t>
            </a:r>
            <a:br/>
            <a:r>
              <a:t>Ce trec şi nu mai vin,</a:t>
            </a:r>
            <a:br/>
            <a:r>
              <a:t>Fii răbdător în chinuri,</a:t>
            </a:r>
            <a:br/>
            <a:r>
              <a:t>Nu-i cerul tot senin.</a:t>
            </a:r>
            <a:br/>
            <a:r>
              <a:t>Alege din durere</a:t>
            </a:r>
            <a:br/>
            <a:r>
              <a:t>Adâncul ei folos,</a:t>
            </a:r>
            <a:br/>
            <a:r>
              <a:t>Tărie-ţi dă privirea</a:t>
            </a:r>
            <a:br/>
            <a:r>
              <a:t>Răbdării lui Hristos.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Nu piere niciodată</a:t>
            </a:r>
            <a:br/>
            <a:r>
              <a:t>Un bine semănat;</a:t>
            </a:r>
            <a:br/>
            <a:r>
              <a:t>Când mai în lipsă fi-vei,</a:t>
            </a:r>
            <a:br/>
            <a:r>
              <a:t>Tu vei primi ce-ai dat.</a:t>
            </a:r>
            <a:br/>
            <a:r>
              <a:t>/: Nu piere adevărul</a:t>
            </a:r>
            <a:br/>
            <a:r>
              <a:t>Mărturisit şi viu;</a:t>
            </a:r>
            <a:br/>
            <a:r>
              <a:t>El nu e niciodată</a:t>
            </a:r>
            <a:br/>
            <a:r>
              <a:t>Zadarnic nici târziu.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Nici plânsul rugăciunii,</a:t>
            </a:r>
            <a:br/>
            <a:r>
              <a:t>Nici micul milei dar,</a:t>
            </a:r>
            <a:br/>
            <a:r>
              <a:t>Nici jertfa-adusă-n taină,</a:t>
            </a:r>
            <a:br/>
            <a:r>
              <a:t>Nimic nu-i în zadar,</a:t>
            </a:r>
            <a:br/>
            <a:r>
              <a:t>/: Căci orice bob rodeşte</a:t>
            </a:r>
            <a:br/>
            <a:r>
              <a:t>Şi toate vin pe rând.</a:t>
            </a:r>
            <a:br/>
            <a:r>
              <a:t>Ce-ai semănat cu lacrimi,</a:t>
            </a:r>
            <a:br/>
            <a:r>
              <a:t>Ai să culegi cântând.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