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Ce-ndurare fără margini!</a:t>
            </a:r>
            <a:br/>
            <a:r>
              <a:t>Poate Domnul ierta tot?</a:t>
            </a:r>
            <a:br/>
            <a:r>
              <a:t>Un nemernic aşa mare,</a:t>
            </a:r>
            <a:br/>
            <a:r>
              <a:t>Poate fi iertat deplin?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Tine, eu, Isuse, vin,</a:t>
            </a:r>
            <a:br/>
            <a:r>
              <a:t>Vin chiar acum, aşa cum sunt.</a:t>
            </a:r>
            <a:br/>
            <a:r>
              <a:t>O! Doamne, eu la Tine vin.</a:t>
            </a:r>
            <a:br/>
            <a:r>
              <a:t>Vin chiar acum, da, 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Mult timp am fugit de Tine</a:t>
            </a:r>
            <a:br/>
            <a:r>
              <a:t>Şi ce mult Te-am supărat!</a:t>
            </a:r>
            <a:br/>
            <a:r>
              <a:t>Inima mi-am împietrit-o</a:t>
            </a:r>
            <a:br/>
            <a:r>
              <a:t>Şi-n păcat m-am cufundat!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Tine, eu, Isuse, vin,</a:t>
            </a:r>
            <a:br/>
            <a:r>
              <a:t>Vin chiar acum, aşa cum sunt.</a:t>
            </a:r>
            <a:br/>
            <a:r>
              <a:t>O! Doamne, eu la Tine vin.</a:t>
            </a:r>
            <a:br/>
            <a:r>
              <a:t>Vin chiar acum, da, 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Isuse, eu acuma</a:t>
            </a:r>
            <a:br/>
            <a:r>
              <a:t>Vreau ca să fiu izbăvit</a:t>
            </a:r>
            <a:br/>
            <a:r>
              <a:t>De păcatul ce m-apasă</a:t>
            </a:r>
            <a:br/>
            <a:r>
              <a:t>Şi de vina mea cea grea.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Tine, eu, Isuse, vin,</a:t>
            </a:r>
            <a:br/>
            <a:r>
              <a:t>Vin chiar acum, aşa cum sunt.</a:t>
            </a:r>
            <a:br/>
            <a:r>
              <a:t>O! Doamne, eu la Tine vin.</a:t>
            </a:r>
            <a:br/>
            <a:r>
              <a:t>Vin chiar acum, da, vin.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Aleluia! Slavă Ţie!</a:t>
            </a:r>
            <a:br/>
            <a:r>
              <a:t>Sarcina Tu mi-ai luat,</a:t>
            </a:r>
            <a:br/>
            <a:r>
              <a:t>Mi-ai iertat fărădelegea</a:t>
            </a:r>
            <a:br/>
            <a:r>
              <a:t>Şi pe veci m-ai fericit!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Tine, eu, Isuse, vin,</a:t>
            </a:r>
            <a:br/>
            <a:r>
              <a:t>Vin chiar acum, aşa cum sunt.</a:t>
            </a:r>
            <a:br/>
            <a:r>
              <a:t>O! Doamne, eu la Tine vin.</a:t>
            </a:r>
            <a:br/>
            <a:r>
              <a:t>Vin chiar acum, da, 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