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Cel ce stă sub ocrotirea</a:t>
            </a:r>
            <a:br/>
            <a:r>
              <a:t>Celui Preaînalt de sus</a:t>
            </a:r>
            <a:br/>
            <a:r>
              <a:t>Şi se odihneşte-n umbra</a:t>
            </a:r>
            <a:br/>
            <a:r>
              <a:t>Celui tare de nespus,</a:t>
            </a:r>
            <a:br/>
            <a:r>
              <a:t>Zice pururi despre Domnul:</a:t>
            </a:r>
            <a:br/>
            <a:r>
              <a:t>„El e cetăţuia mea,</a:t>
            </a:r>
            <a:br/>
            <a:r>
              <a:t>/: Dumnezeul meu în care</a:t>
            </a:r>
            <a:br/>
            <a:r>
              <a:t>Mă încred şi voi scăpa"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te scapă, da, din laţul</a:t>
            </a:r>
            <a:br/>
            <a:r>
              <a:t>Vânătorului întins</a:t>
            </a:r>
            <a:br/>
            <a:r>
              <a:t>Şi de cium-atunci când lumea</a:t>
            </a:r>
            <a:br/>
            <a:r>
              <a:t>Pustiirea a cuprins;</a:t>
            </a:r>
            <a:br/>
            <a:r>
              <a:t>El te-acoperă sub aripi,</a:t>
            </a:r>
            <a:br/>
            <a:r>
              <a:t>De-a-Lui pene vei fi-ascuns,</a:t>
            </a:r>
            <a:br/>
            <a:r>
              <a:t>/: Căci a Lui credincioşie</a:t>
            </a:r>
            <a:br/>
            <a:r>
              <a:t>Este scut de nepătruns.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te teme nici de groaza,</a:t>
            </a:r>
            <a:br/>
            <a:r>
              <a:t>Din a nopţii negre vremi,</a:t>
            </a:r>
            <a:br/>
            <a:r>
              <a:t>Şi nici de săgeata zilei</a:t>
            </a:r>
            <a:br/>
            <a:r>
              <a:t>Tu nicicând să nu te temi!</a:t>
            </a:r>
            <a:br/>
            <a:r>
              <a:t>Nici de ciuma-ntunecimii,</a:t>
            </a:r>
            <a:br/>
            <a:r>
              <a:t>Nu te teme! N-ai să cazi.</a:t>
            </a:r>
            <a:br/>
            <a:r>
              <a:t>/: Nu te teme de molima</a:t>
            </a:r>
            <a:br/>
            <a:r>
              <a:t>Care bântuie-n amiazi!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Mii să cadă lângă tine,</a:t>
            </a:r>
            <a:br/>
            <a:r>
              <a:t>Zeci de mii la dreapta ta,</a:t>
            </a:r>
            <a:br/>
            <a:r>
              <a:t>Dar de tine, nu te teme,</a:t>
            </a:r>
            <a:br/>
            <a:r>
              <a:t>Nu se vor apropia.</a:t>
            </a:r>
            <a:br/>
            <a:r>
              <a:t>Doar vei sta şi, cât privi-vei</a:t>
            </a:r>
            <a:br/>
            <a:r>
              <a:t>Împrejur cu ochii tăi,</a:t>
            </a:r>
            <a:br/>
            <a:r>
              <a:t>/: Vei vedea nenorocirea</a:t>
            </a:r>
            <a:br/>
            <a:r>
              <a:t>Şi răsplata celor răi.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Fiindcă tu zici: "Domnul este</a:t>
            </a:r>
            <a:br/>
            <a:r>
              <a:t>Locul meu de adăpost",</a:t>
            </a:r>
            <a:br/>
            <a:r>
              <a:t>Şi din Cel Prea'nalt făcut-ai</a:t>
            </a:r>
            <a:br/>
            <a:r>
              <a:t>Turnul tău nebiruit,</a:t>
            </a:r>
            <a:br/>
            <a:r>
              <a:t>De aceea niciodată</a:t>
            </a:r>
            <a:br/>
            <a:r>
              <a:t>Pagubă nu vei avea;</a:t>
            </a:r>
            <a:br/>
            <a:r>
              <a:t>/: De-al tău cort nicicând urgia</a:t>
            </a:r>
            <a:br/>
            <a:r>
              <a:t>Nu se va apropia.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Căci la îngerii puternici</a:t>
            </a:r>
            <a:br/>
            <a:r>
              <a:t>Domnul le va porunci</a:t>
            </a:r>
            <a:br/>
            <a:r>
              <a:t>Şi, în drumurile tale,</a:t>
            </a:r>
            <a:br/>
            <a:r>
              <a:t>Pururi ei te vor păzi.</a:t>
            </a:r>
            <a:br/>
            <a:r>
              <a:t>Ei te vor purta, cu grijă,</a:t>
            </a:r>
            <a:br/>
            <a:r>
              <a:t>Pe-a-lor sfinte mâini cereşti,</a:t>
            </a:r>
            <a:br/>
            <a:r>
              <a:t>/: Cu piciorul, de vreo piatră,</a:t>
            </a:r>
            <a:br/>
            <a:r>
              <a:t>Nu cumva să te loveşti.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Peste leii tari vei trece,</a:t>
            </a:r>
            <a:br/>
            <a:r>
              <a:t>Pe năpârci tu vei călca;</a:t>
            </a:r>
            <a:br/>
            <a:r>
              <a:t>Puii leilor şi şerpii</a:t>
            </a:r>
            <a:br/>
            <a:r>
              <a:t>Biruiţi vor rămânea.</a:t>
            </a:r>
            <a:br/>
            <a:r>
              <a:t>„Mă iubeşte", zice Domnul,</a:t>
            </a:r>
            <a:br/>
            <a:r>
              <a:t>„De aceea-l voi scăpa.</a:t>
            </a:r>
            <a:br/>
            <a:r>
              <a:t>/: Ocroti-l-voi, căci cunoaşte</a:t>
            </a:r>
            <a:br/>
            <a:r>
              <a:t>Numele şi slava Mea."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"Voi răspunde-ntotdeauna</a:t>
            </a:r>
            <a:br/>
            <a:r>
              <a:t>Când Mă va chema grăbit</a:t>
            </a:r>
            <a:br/>
            <a:r>
              <a:t>Să-l ajut în strâmtorare</a:t>
            </a:r>
            <a:br/>
            <a:r>
              <a:t>Şi să-l fac nebiruit.</a:t>
            </a:r>
            <a:br/>
            <a:r>
              <a:t>Da,-l voi izbăvi şi,-n slavă,</a:t>
            </a:r>
            <a:br/>
            <a:r>
              <a:t>Cu ani mulţi l-oi sătura</a:t>
            </a:r>
            <a:br/>
            <a:r>
              <a:t>/: Şi-i voi arăta să vadă</a:t>
            </a:r>
            <a:br/>
            <a:r>
              <a:t>Sfântă mântuirea Mea."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