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Chematu-m-a Isus la El:</a:t>
            </a:r>
            <a:br/>
            <a:r>
              <a:t>„O vin' să te-odihneşti!</a:t>
            </a:r>
            <a:br/>
            <a:r>
              <a:t>Truditul cap încetinel</a:t>
            </a:r>
            <a:br/>
            <a:r>
              <a:t>De sânu-Mi să-l lipeşti!”</a:t>
            </a:r>
            <a:br/>
            <a:r>
              <a:t>Am venit la Isus trudit,</a:t>
            </a:r>
            <a:br/>
            <a:r>
              <a:t>Trudit si istovit,</a:t>
            </a:r>
            <a:br/>
            <a:r>
              <a:t>Pe sânu-I capul mi l-am pus</a:t>
            </a:r>
            <a:br/>
            <a:r>
              <a:t>Şi El m-a odihnit.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Chematu-m-a El ne-ncetat:</a:t>
            </a:r>
            <a:br/>
            <a:r>
              <a:t>„O vino! Apa Mea</a:t>
            </a:r>
            <a:br/>
            <a:r>
              <a:t>Dă viaţa celui însetat:</a:t>
            </a:r>
            <a:br/>
            <a:r>
              <a:t>Apleacă-te şi bea!”</a:t>
            </a:r>
            <a:br/>
            <a:r>
              <a:t>Eu am venit şi am gustat</a:t>
            </a:r>
            <a:br/>
            <a:r>
              <a:t>Din viul Lui izvor</a:t>
            </a:r>
            <a:br/>
            <a:r>
              <a:t>Şi pentru mine l-am aflat</a:t>
            </a:r>
            <a:br/>
            <a:r>
              <a:t>De viaţă dătător.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a zis: „În noaptea grea,</a:t>
            </a:r>
            <a:br/>
            <a:r>
              <a:t>Lumina lumii sunt.</a:t>
            </a:r>
            <a:br/>
            <a:r>
              <a:t>Priveşte-Mă, şi vei avea</a:t>
            </a:r>
            <a:br/>
            <a:r>
              <a:t>Lumină pe pământ!”</a:t>
            </a:r>
            <a:br/>
            <a:r>
              <a:t>Eu L-am privit și mi-am găsit</a:t>
            </a:r>
            <a:br/>
            <a:r>
              <a:t>În Domnul steaua mea.</a:t>
            </a:r>
            <a:br/>
            <a:r>
              <a:t>Şi voi urma pân' la sfârşit</a:t>
            </a:r>
            <a:br/>
            <a:r>
              <a:t>Dumnezeiasca Stea.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mi-a zis: „Eu viaţa sunt</a:t>
            </a:r>
            <a:br/>
            <a:r>
              <a:t>Şi-o dau în dar oricui.</a:t>
            </a:r>
            <a:br/>
            <a:r>
              <a:t>La Mine, vino, şi îţi dau</a:t>
            </a:r>
            <a:br/>
            <a:r>
              <a:t>Azi viaţa cea de veci!”</a:t>
            </a:r>
            <a:br/>
            <a:r>
              <a:t>Am venit la Isus şi El</a:t>
            </a:r>
            <a:br/>
            <a:r>
              <a:t>Viaţa de veci mi-a dat.</a:t>
            </a:r>
            <a:br/>
            <a:r>
              <a:t>Acum eu am viaţa Lui</a:t>
            </a:r>
            <a:br/>
            <a:r>
              <a:t>Şi-s mântuit de 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 mi-a zis: „Eu vin curând</a:t>
            </a:r>
            <a:br/>
            <a:r>
              <a:t>Să iau pe-ai Mei de-aici.</a:t>
            </a:r>
            <a:br/>
            <a:r>
              <a:t>Oricine M-a primit, e-al Meu,</a:t>
            </a:r>
            <a:br/>
            <a:r>
              <a:t>Şi-un loc îi pregătesc.”</a:t>
            </a:r>
            <a:br/>
            <a:r>
              <a:t>Eu L-am primit şi sunt al lui,</a:t>
            </a:r>
            <a:br/>
            <a:r>
              <a:t>Iertarea El mi-a dat,</a:t>
            </a:r>
            <a:br/>
            <a:r>
              <a:t>Păcatele mi le-a iertat,</a:t>
            </a:r>
            <a:br/>
            <a:r>
              <a:t>Şi-acum L-aştept din cer.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