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Cine sunt oare oamenii aceia</a:t>
            </a:r>
            <a:br/>
            <a:r>
              <a:t>Cu zâmbet vesel în privirea lor?</a:t>
            </a:r>
            <a:br/>
            <a:r>
              <a:t>Oastea lor se-avântă în ceruri</a:t>
            </a:r>
            <a:br/>
            <a:r>
              <a:t>Spre tronul Mielului 'junghiat.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Sunt încununaţi cu slavă</a:t>
            </a:r>
            <a:br/>
            <a:r>
              <a:t>Şi finic în mâini ţin;</a:t>
            </a:r>
            <a:br/>
            <a:r>
              <a:t>/: Un cântec nou ei cântă neîncetat:</a:t>
            </a:r>
            <a:br/>
            <a:r>
              <a:t>„Vrednic eşti Tu, Miel Sfânt, Să fii înălţat”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Regi sfinţi sunt ei, din robi de-odinioară;</a:t>
            </a:r>
            <a:br/>
            <a:r>
              <a:t>Domnul Hristos pe toţi i-a eliberat!</a:t>
            </a:r>
            <a:br/>
            <a:r>
              <a:t>Pe pământu-ntreg vor domni ei,</a:t>
            </a:r>
            <a:br/>
            <a:r>
              <a:t>Cu-al lor Mărit şi Sfânt Împărat.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Sunt încununaţi cu slavă</a:t>
            </a:r>
            <a:br/>
            <a:r>
              <a:t>Şi finic în mâini ţin;</a:t>
            </a:r>
            <a:br/>
            <a:r>
              <a:t>/: Un cântec nou ei cântă neîncetat:</a:t>
            </a:r>
            <a:br/>
            <a:r>
              <a:t>„Vrednic eşti Tu, Miel Sfânt, Să fii înălţat”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zile rele şi în încercare,</a:t>
            </a:r>
            <a:br/>
            <a:r>
              <a:t>În suferinţe şi în prigoniri,</a:t>
            </a:r>
            <a:br/>
            <a:r>
              <a:t>Credincioşi au fost totdeauna</a:t>
            </a:r>
            <a:br/>
            <a:r>
              <a:t>Chemării sfinte ce au primit.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Sunt încununaţi cu slavă</a:t>
            </a:r>
            <a:br/>
            <a:r>
              <a:t>Şi finic în mâini ţin;</a:t>
            </a:r>
            <a:br/>
            <a:r>
              <a:t>/: Un cântec nou ei cântă neîncetat:</a:t>
            </a:r>
            <a:br/>
            <a:r>
              <a:t>„Vrednic eşti Tu, Miel Sfânt, Să fii înălţat”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fericiţi sunt lângă Domnul slavei!</a:t>
            </a:r>
            <a:br/>
            <a:r>
              <a:t>S-au isprăvit ispite şi dureri!</a:t>
            </a:r>
            <a:br/>
            <a:r>
              <a:t>Chiar de Tatăl sunt răsplătiţi ei,</a:t>
            </a:r>
            <a:br/>
            <a:r>
              <a:t>Să-mpărăţească-n veci cu Isus.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Sunt încununaţi cu slavă</a:t>
            </a:r>
            <a:br/>
            <a:r>
              <a:t>Şi finic în mâini ţin;</a:t>
            </a:r>
            <a:br/>
            <a:r>
              <a:t>/: Un cântec nou ei cântă neîncetat:</a:t>
            </a:r>
            <a:br/>
            <a:r>
              <a:t>„Vrednic eşti Tu, Miel Sfânt, Să fii înălţat”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