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Cinste, slavă, mulţumire,</a:t>
            </a:r>
            <a:br/>
            <a:r>
              <a:t>Ţie, scump Mântuitor!</a:t>
            </a:r>
            <a:br/>
            <a:r>
              <a:t>Nepătrunsa Ta iubire</a:t>
            </a:r>
            <a:br/>
            <a:r>
              <a:t>Preamărim acum în cor.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Cu a spinilor cunună</a:t>
            </a:r>
            <a:br/>
            <a:r>
              <a:t>Tu ai fost încununat;</a:t>
            </a:r>
            <a:br/>
            <a:r>
              <a:t>Moartea, chiar de voie bună,</a:t>
            </a:r>
            <a:br/>
            <a:r>
              <a:t>Pentru noi Tu ai gustat.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 lui Dumnezeu mânie</a:t>
            </a:r>
            <a:br/>
            <a:r>
              <a:t>Cât de mult Te-a apăsat,</a:t>
            </a:r>
            <a:br/>
            <a:r>
              <a:t>Când a crucii grea urgie</a:t>
            </a:r>
            <a:br/>
            <a:r>
              <a:t>Pentru noi ai îndurat!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Partea Ta a fost durere,</a:t>
            </a:r>
            <a:br/>
            <a:r>
              <a:t>Părăsire, moarte chiar;</a:t>
            </a:r>
            <a:br/>
            <a:r>
              <a:t>Partea noastră-i mângâiere,</a:t>
            </a:r>
            <a:br/>
            <a:r>
              <a:t>Mântuire, mare har.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Cinste, slavă, mulţumire,</a:t>
            </a:r>
            <a:br/>
            <a:r>
              <a:t>Ţie, scump Mântuitor!</a:t>
            </a:r>
            <a:br/>
            <a:r>
              <a:t>Nepătrunsa Ta iubire</a:t>
            </a:r>
            <a:br/>
            <a:r>
              <a:t>Preamărim acum în cor.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