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Crucea grea şi al suferinţei spin</a:t>
            </a:r>
            <a:br/>
            <a:r>
              <a:t>Poartă-le prin lumea de amar.</a:t>
            </a:r>
            <a:br/>
            <a:r>
              <a:t>Ţi le va schimba Isus cu crini</a:t>
            </a:r>
            <a:br/>
            <a:r>
              <a:t>Şi cu salbe de mărgăritar.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Gata fi creştine pentru plug</a:t>
            </a:r>
            <a:br/>
            <a:r>
              <a:t>Poartă-ţi paşnic jugul pe grumaz.</a:t>
            </a:r>
            <a:br/>
            <a:r>
              <a:t>Gata fi creştine pentru rug</a:t>
            </a:r>
            <a:br/>
            <a:r>
              <a:t>Ca să mori cum ai trăit viteaz.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Totdeauna pentru slujbă-ncins</a:t>
            </a:r>
            <a:br/>
            <a:r>
              <a:t>Pe Hristos să-L ai slăvit model.</a:t>
            </a:r>
            <a:br/>
            <a:r>
              <a:t>Vâlvătaia focului nestins</a:t>
            </a:r>
            <a:br/>
            <a:r>
              <a:t>Umplă-ţi inima cu sfântul zel.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cu aur eşti răscumpărat</a:t>
            </a:r>
            <a:br/>
            <a:r>
              <a:t>Ci cu sângele cereşti vieţi.</a:t>
            </a:r>
            <a:br/>
            <a:r>
              <a:t>Mergi pe calea pasului curat</a:t>
            </a:r>
            <a:br/>
            <a:r>
              <a:t>Sufletul păstrându-ţi sub peceţi.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 privi cu scârbă spre ţepuş,</a:t>
            </a:r>
            <a:br/>
            <a:r>
              <a:t>Nu-ţi dori o floare sub călcâi.</a:t>
            </a:r>
            <a:br/>
            <a:r>
              <a:t>Cât ar fi de greu al tău urcuş</a:t>
            </a:r>
            <a:br/>
            <a:r>
              <a:t>Nu uita de Cel cea mers întâi.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